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7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2" r:id="rId6"/>
    <p:sldId id="268" r:id="rId7"/>
    <p:sldId id="269" r:id="rId8"/>
    <p:sldId id="276" r:id="rId9"/>
    <p:sldId id="271" r:id="rId10"/>
    <p:sldId id="272" r:id="rId11"/>
    <p:sldId id="273" r:id="rId12"/>
    <p:sldId id="275" r:id="rId13"/>
  </p:sldIdLst>
  <p:sldSz cx="18288000" cy="10287000"/>
  <p:notesSz cx="6858000" cy="9144000"/>
  <p:embeddedFontLst>
    <p:embeddedFont>
      <p:font typeface="Archivo Black" panose="020B0604020202020204" charset="0"/>
      <p:regular r:id="rId1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1" d="100"/>
          <a:sy n="51" d="100"/>
        </p:scale>
        <p:origin x="922" y="29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0" name="Google Shape;900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7" name="Google Shape;937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1" name="Google Shape;991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" name="Google Shape;44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8" name="Google Shape;748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0" name="Google Shape;790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8">
          <a:extLst>
            <a:ext uri="{FF2B5EF4-FFF2-40B4-BE49-F238E27FC236}">
              <a16:creationId xmlns:a16="http://schemas.microsoft.com/office/drawing/2014/main" id="{83760BB4-4607-6DFD-9A5C-F04B80C3DC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p14:notes">
            <a:extLst>
              <a:ext uri="{FF2B5EF4-FFF2-40B4-BE49-F238E27FC236}">
                <a16:creationId xmlns:a16="http://schemas.microsoft.com/office/drawing/2014/main" id="{9A9625D7-16C8-C6D6-FF75-5BEBDB6D69D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0" name="Google Shape;790;p14:notes">
            <a:extLst>
              <a:ext uri="{FF2B5EF4-FFF2-40B4-BE49-F238E27FC236}">
                <a16:creationId xmlns:a16="http://schemas.microsoft.com/office/drawing/2014/main" id="{88A3B1AC-0905-C8D6-661E-81A33B15048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889831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9" name="Google Shape;879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3"/>
          <p:cNvGrpSpPr/>
          <p:nvPr/>
        </p:nvGrpSpPr>
        <p:grpSpPr>
          <a:xfrm>
            <a:off x="828982" y="372607"/>
            <a:ext cx="3442418" cy="1102864"/>
            <a:chOff x="0" y="-241102"/>
            <a:chExt cx="4589891" cy="1470485"/>
          </a:xfrm>
        </p:grpSpPr>
        <p:grpSp>
          <p:nvGrpSpPr>
            <p:cNvPr id="11" name="Google Shape;11;p3"/>
            <p:cNvGrpSpPr/>
            <p:nvPr/>
          </p:nvGrpSpPr>
          <p:grpSpPr>
            <a:xfrm>
              <a:off x="0" y="-241102"/>
              <a:ext cx="801971" cy="1043381"/>
              <a:chOff x="0" y="-47625"/>
              <a:chExt cx="158414" cy="206100"/>
            </a:xfrm>
          </p:grpSpPr>
          <p:sp>
            <p:nvSpPr>
              <p:cNvPr id="12" name="Google Shape;12;p3"/>
              <p:cNvSpPr/>
              <p:nvPr/>
            </p:nvSpPr>
            <p:spPr>
              <a:xfrm>
                <a:off x="0" y="0"/>
                <a:ext cx="158414" cy="158414"/>
              </a:xfrm>
              <a:custGeom>
                <a:avLst/>
                <a:gdLst/>
                <a:ahLst/>
                <a:cxnLst/>
                <a:rect l="l" t="t" r="r" b="b"/>
                <a:pathLst>
                  <a:path w="158414" h="158414" extrusionOk="0">
                    <a:moveTo>
                      <a:pt x="0" y="0"/>
                    </a:moveTo>
                    <a:lnTo>
                      <a:pt x="158414" y="0"/>
                    </a:lnTo>
                    <a:lnTo>
                      <a:pt x="158414" y="158414"/>
                    </a:lnTo>
                    <a:lnTo>
                      <a:pt x="0" y="158414"/>
                    </a:lnTo>
                    <a:close/>
                  </a:path>
                </a:pathLst>
              </a:custGeom>
              <a:solidFill>
                <a:srgbClr val="5CE1E6"/>
              </a:solidFill>
              <a:ln>
                <a:noFill/>
              </a:ln>
            </p:spPr>
          </p:sp>
          <p:sp>
            <p:nvSpPr>
              <p:cNvPr id="13" name="Google Shape;13;p3"/>
              <p:cNvSpPr txBox="1"/>
              <p:nvPr/>
            </p:nvSpPr>
            <p:spPr>
              <a:xfrm>
                <a:off x="0" y="-47625"/>
                <a:ext cx="158400" cy="206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4" name="Google Shape;14;p3"/>
            <p:cNvSpPr/>
            <p:nvPr/>
          </p:nvSpPr>
          <p:spPr>
            <a:xfrm>
              <a:off x="86903" y="100248"/>
              <a:ext cx="628162" cy="628162"/>
            </a:xfrm>
            <a:custGeom>
              <a:avLst/>
              <a:gdLst/>
              <a:ahLst/>
              <a:cxnLst/>
              <a:rect l="l" t="t" r="r" b="b"/>
              <a:pathLst>
                <a:path w="628162" h="628162" extrusionOk="0">
                  <a:moveTo>
                    <a:pt x="0" y="0"/>
                  </a:moveTo>
                  <a:lnTo>
                    <a:pt x="628162" y="0"/>
                  </a:lnTo>
                  <a:lnTo>
                    <a:pt x="628162" y="628162"/>
                  </a:lnTo>
                  <a:lnTo>
                    <a:pt x="0" y="628162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2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15" name="Google Shape;15;p3"/>
            <p:cNvSpPr txBox="1"/>
            <p:nvPr/>
          </p:nvSpPr>
          <p:spPr>
            <a:xfrm>
              <a:off x="1003391" y="195254"/>
              <a:ext cx="3586500" cy="103412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00" b="0" i="0" u="none" strike="noStrike" cap="none" dirty="0">
                  <a:solidFill>
                    <a:srgbClr val="000000"/>
                  </a:solidFill>
                  <a:latin typeface="Archivo Black"/>
                  <a:ea typeface="Archivo Black"/>
                  <a:cs typeface="Archivo Black"/>
                  <a:sym typeface="Archivo Black"/>
                </a:rPr>
                <a:t>MWN CONSULTANCY</a:t>
              </a:r>
              <a:endParaRPr dirty="0"/>
            </a:p>
          </p:txBody>
        </p:sp>
      </p:grpSp>
      <p:sp>
        <p:nvSpPr>
          <p:cNvPr id="16" name="Google Shape;16;p3"/>
          <p:cNvSpPr txBox="1">
            <a:spLocks noGrp="1"/>
          </p:cNvSpPr>
          <p:nvPr>
            <p:ph type="ctrTitle"/>
          </p:nvPr>
        </p:nvSpPr>
        <p:spPr>
          <a:xfrm>
            <a:off x="828975" y="1825625"/>
            <a:ext cx="10628400" cy="14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700"/>
              <a:buFont typeface="Archivo Black"/>
              <a:buNone/>
              <a:defRPr sz="7700">
                <a:latin typeface="Archivo Black"/>
                <a:ea typeface="Archivo Black"/>
                <a:cs typeface="Archivo Black"/>
                <a:sym typeface="Archivo Blac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700"/>
              <a:buFont typeface="Archivo Black"/>
              <a:buNone/>
              <a:defRPr sz="7700">
                <a:latin typeface="Archivo Black"/>
                <a:ea typeface="Archivo Black"/>
                <a:cs typeface="Archivo Black"/>
                <a:sym typeface="Archivo Blac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700"/>
              <a:buFont typeface="Archivo Black"/>
              <a:buNone/>
              <a:defRPr sz="7700">
                <a:latin typeface="Archivo Black"/>
                <a:ea typeface="Archivo Black"/>
                <a:cs typeface="Archivo Black"/>
                <a:sym typeface="Archivo Blac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700"/>
              <a:buFont typeface="Archivo Black"/>
              <a:buNone/>
              <a:defRPr sz="7700">
                <a:latin typeface="Archivo Black"/>
                <a:ea typeface="Archivo Black"/>
                <a:cs typeface="Archivo Black"/>
                <a:sym typeface="Archivo Blac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700"/>
              <a:buFont typeface="Archivo Black"/>
              <a:buNone/>
              <a:defRPr sz="7700">
                <a:latin typeface="Archivo Black"/>
                <a:ea typeface="Archivo Black"/>
                <a:cs typeface="Archivo Black"/>
                <a:sym typeface="Archivo Blac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700"/>
              <a:buFont typeface="Archivo Black"/>
              <a:buNone/>
              <a:defRPr sz="7700">
                <a:latin typeface="Archivo Black"/>
                <a:ea typeface="Archivo Black"/>
                <a:cs typeface="Archivo Black"/>
                <a:sym typeface="Archivo Blac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700"/>
              <a:buFont typeface="Archivo Black"/>
              <a:buNone/>
              <a:defRPr sz="7700">
                <a:latin typeface="Archivo Black"/>
                <a:ea typeface="Archivo Black"/>
                <a:cs typeface="Archivo Black"/>
                <a:sym typeface="Archivo Blac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700"/>
              <a:buFont typeface="Archivo Black"/>
              <a:buNone/>
              <a:defRPr sz="7700">
                <a:latin typeface="Archivo Black"/>
                <a:ea typeface="Archivo Black"/>
                <a:cs typeface="Archivo Black"/>
                <a:sym typeface="Archivo Black"/>
              </a:defRPr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828975" y="5206825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grpSp>
        <p:nvGrpSpPr>
          <p:cNvPr id="18" name="Google Shape;18;p3"/>
          <p:cNvGrpSpPr/>
          <p:nvPr/>
        </p:nvGrpSpPr>
        <p:grpSpPr>
          <a:xfrm>
            <a:off x="17080045" y="382276"/>
            <a:ext cx="629906" cy="810209"/>
            <a:chOff x="0" y="-47625"/>
            <a:chExt cx="165900" cy="213387"/>
          </a:xfrm>
        </p:grpSpPr>
        <p:sp>
          <p:nvSpPr>
            <p:cNvPr id="19" name="Google Shape;19;p3"/>
            <p:cNvSpPr/>
            <p:nvPr/>
          </p:nvSpPr>
          <p:spPr>
            <a:xfrm>
              <a:off x="0" y="0"/>
              <a:ext cx="165762" cy="165762"/>
            </a:xfrm>
            <a:custGeom>
              <a:avLst/>
              <a:gdLst/>
              <a:ahLst/>
              <a:cxnLst/>
              <a:rect l="l" t="t" r="r" b="b"/>
              <a:pathLst>
                <a:path w="165762" h="165762" extrusionOk="0">
                  <a:moveTo>
                    <a:pt x="0" y="0"/>
                  </a:moveTo>
                  <a:lnTo>
                    <a:pt x="165762" y="0"/>
                  </a:lnTo>
                  <a:lnTo>
                    <a:pt x="165762" y="165762"/>
                  </a:lnTo>
                  <a:lnTo>
                    <a:pt x="0" y="165762"/>
                  </a:lnTo>
                  <a:close/>
                </a:path>
              </a:pathLst>
            </a:custGeom>
            <a:solidFill>
              <a:srgbClr val="5CE1E6"/>
            </a:solidFill>
            <a:ln>
              <a:noFill/>
            </a:ln>
          </p:spPr>
        </p:sp>
        <p:sp>
          <p:nvSpPr>
            <p:cNvPr id="20" name="Google Shape;20;p3"/>
            <p:cNvSpPr txBox="1"/>
            <p:nvPr/>
          </p:nvSpPr>
          <p:spPr>
            <a:xfrm>
              <a:off x="0" y="-47625"/>
              <a:ext cx="165900" cy="213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" name="Google Shape;21;p3"/>
          <p:cNvGrpSpPr/>
          <p:nvPr/>
        </p:nvGrpSpPr>
        <p:grpSpPr>
          <a:xfrm>
            <a:off x="3055516" y="9368263"/>
            <a:ext cx="510379" cy="691415"/>
            <a:chOff x="0" y="-47625"/>
            <a:chExt cx="134420" cy="182100"/>
          </a:xfrm>
        </p:grpSpPr>
        <p:sp>
          <p:nvSpPr>
            <p:cNvPr id="22" name="Google Shape;22;p3"/>
            <p:cNvSpPr/>
            <p:nvPr/>
          </p:nvSpPr>
          <p:spPr>
            <a:xfrm>
              <a:off x="0" y="0"/>
              <a:ext cx="134420" cy="134420"/>
            </a:xfrm>
            <a:custGeom>
              <a:avLst/>
              <a:gdLst/>
              <a:ahLst/>
              <a:cxnLst/>
              <a:rect l="l" t="t" r="r" b="b"/>
              <a:pathLst>
                <a:path w="134420" h="134420" extrusionOk="0">
                  <a:moveTo>
                    <a:pt x="0" y="0"/>
                  </a:moveTo>
                  <a:lnTo>
                    <a:pt x="134420" y="0"/>
                  </a:lnTo>
                  <a:lnTo>
                    <a:pt x="134420" y="134420"/>
                  </a:lnTo>
                  <a:lnTo>
                    <a:pt x="0" y="134420"/>
                  </a:lnTo>
                  <a:close/>
                </a:path>
              </a:pathLst>
            </a:custGeom>
            <a:solidFill>
              <a:srgbClr val="5CE1E6"/>
            </a:solidFill>
            <a:ln>
              <a:noFill/>
            </a:ln>
          </p:spPr>
        </p:sp>
        <p:sp>
          <p:nvSpPr>
            <p:cNvPr id="23" name="Google Shape;23;p3"/>
            <p:cNvSpPr txBox="1"/>
            <p:nvPr/>
          </p:nvSpPr>
          <p:spPr>
            <a:xfrm>
              <a:off x="0" y="-47625"/>
              <a:ext cx="134400" cy="182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" name="Google Shape;24;p3"/>
          <p:cNvGrpSpPr/>
          <p:nvPr/>
        </p:nvGrpSpPr>
        <p:grpSpPr>
          <a:xfrm>
            <a:off x="16748922" y="1266841"/>
            <a:ext cx="510379" cy="691415"/>
            <a:chOff x="0" y="-47625"/>
            <a:chExt cx="134420" cy="182100"/>
          </a:xfrm>
        </p:grpSpPr>
        <p:sp>
          <p:nvSpPr>
            <p:cNvPr id="25" name="Google Shape;25;p3"/>
            <p:cNvSpPr/>
            <p:nvPr/>
          </p:nvSpPr>
          <p:spPr>
            <a:xfrm>
              <a:off x="0" y="0"/>
              <a:ext cx="134420" cy="134420"/>
            </a:xfrm>
            <a:custGeom>
              <a:avLst/>
              <a:gdLst/>
              <a:ahLst/>
              <a:cxnLst/>
              <a:rect l="l" t="t" r="r" b="b"/>
              <a:pathLst>
                <a:path w="134420" h="134420" extrusionOk="0">
                  <a:moveTo>
                    <a:pt x="0" y="0"/>
                  </a:moveTo>
                  <a:lnTo>
                    <a:pt x="134420" y="0"/>
                  </a:lnTo>
                  <a:lnTo>
                    <a:pt x="134420" y="134420"/>
                  </a:lnTo>
                  <a:lnTo>
                    <a:pt x="0" y="134420"/>
                  </a:lnTo>
                  <a:close/>
                </a:path>
              </a:pathLst>
            </a:custGeom>
            <a:solidFill>
              <a:srgbClr val="5CE1E6"/>
            </a:solidFill>
            <a:ln>
              <a:noFill/>
            </a:ln>
          </p:spPr>
        </p:sp>
        <p:sp>
          <p:nvSpPr>
            <p:cNvPr id="26" name="Google Shape;26;p3"/>
            <p:cNvSpPr txBox="1"/>
            <p:nvPr/>
          </p:nvSpPr>
          <p:spPr>
            <a:xfrm>
              <a:off x="0" y="-47625"/>
              <a:ext cx="134400" cy="182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815425" y="1978975"/>
            <a:ext cx="105267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5357450" y="469325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30" name="Google Shape;30;p4"/>
          <p:cNvGrpSpPr/>
          <p:nvPr/>
        </p:nvGrpSpPr>
        <p:grpSpPr>
          <a:xfrm>
            <a:off x="828982" y="372607"/>
            <a:ext cx="3442418" cy="1102864"/>
            <a:chOff x="0" y="-241102"/>
            <a:chExt cx="4589891" cy="1470485"/>
          </a:xfrm>
        </p:grpSpPr>
        <p:grpSp>
          <p:nvGrpSpPr>
            <p:cNvPr id="31" name="Google Shape;31;p4"/>
            <p:cNvGrpSpPr/>
            <p:nvPr/>
          </p:nvGrpSpPr>
          <p:grpSpPr>
            <a:xfrm>
              <a:off x="0" y="-241102"/>
              <a:ext cx="801971" cy="1043381"/>
              <a:chOff x="0" y="-47625"/>
              <a:chExt cx="158414" cy="206100"/>
            </a:xfrm>
          </p:grpSpPr>
          <p:sp>
            <p:nvSpPr>
              <p:cNvPr id="32" name="Google Shape;32;p4"/>
              <p:cNvSpPr/>
              <p:nvPr/>
            </p:nvSpPr>
            <p:spPr>
              <a:xfrm>
                <a:off x="0" y="0"/>
                <a:ext cx="158414" cy="158414"/>
              </a:xfrm>
              <a:custGeom>
                <a:avLst/>
                <a:gdLst/>
                <a:ahLst/>
                <a:cxnLst/>
                <a:rect l="l" t="t" r="r" b="b"/>
                <a:pathLst>
                  <a:path w="158414" h="158414" extrusionOk="0">
                    <a:moveTo>
                      <a:pt x="0" y="0"/>
                    </a:moveTo>
                    <a:lnTo>
                      <a:pt x="158414" y="0"/>
                    </a:lnTo>
                    <a:lnTo>
                      <a:pt x="158414" y="158414"/>
                    </a:lnTo>
                    <a:lnTo>
                      <a:pt x="0" y="158414"/>
                    </a:lnTo>
                    <a:close/>
                  </a:path>
                </a:pathLst>
              </a:custGeom>
              <a:solidFill>
                <a:srgbClr val="5CE1E6"/>
              </a:solidFill>
              <a:ln>
                <a:noFill/>
              </a:ln>
            </p:spPr>
          </p:sp>
          <p:sp>
            <p:nvSpPr>
              <p:cNvPr id="33" name="Google Shape;33;p4"/>
              <p:cNvSpPr txBox="1"/>
              <p:nvPr/>
            </p:nvSpPr>
            <p:spPr>
              <a:xfrm>
                <a:off x="0" y="-47625"/>
                <a:ext cx="158400" cy="206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4" name="Google Shape;34;p4"/>
            <p:cNvSpPr/>
            <p:nvPr/>
          </p:nvSpPr>
          <p:spPr>
            <a:xfrm>
              <a:off x="86903" y="100248"/>
              <a:ext cx="628162" cy="628162"/>
            </a:xfrm>
            <a:custGeom>
              <a:avLst/>
              <a:gdLst/>
              <a:ahLst/>
              <a:cxnLst/>
              <a:rect l="l" t="t" r="r" b="b"/>
              <a:pathLst>
                <a:path w="628162" h="628162" extrusionOk="0">
                  <a:moveTo>
                    <a:pt x="0" y="0"/>
                  </a:moveTo>
                  <a:lnTo>
                    <a:pt x="628162" y="0"/>
                  </a:lnTo>
                  <a:lnTo>
                    <a:pt x="628162" y="628162"/>
                  </a:lnTo>
                  <a:lnTo>
                    <a:pt x="0" y="628162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2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35" name="Google Shape;35;p4"/>
            <p:cNvSpPr txBox="1"/>
            <p:nvPr/>
          </p:nvSpPr>
          <p:spPr>
            <a:xfrm>
              <a:off x="1003391" y="195254"/>
              <a:ext cx="3586500" cy="103412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00" b="0" i="0" u="none" strike="noStrike" cap="none" dirty="0">
                  <a:solidFill>
                    <a:srgbClr val="000000"/>
                  </a:solidFill>
                  <a:latin typeface="Archivo Black"/>
                  <a:ea typeface="Archivo Black"/>
                  <a:cs typeface="Archivo Black"/>
                  <a:sym typeface="Archivo Black"/>
                </a:rPr>
                <a:t>MWN CONSULTANCY</a:t>
              </a:r>
              <a:endParaRPr dirty="0"/>
            </a:p>
          </p:txBody>
        </p:sp>
      </p:grpSp>
      <p:grpSp>
        <p:nvGrpSpPr>
          <p:cNvPr id="36" name="Google Shape;36;p4"/>
          <p:cNvGrpSpPr/>
          <p:nvPr/>
        </p:nvGrpSpPr>
        <p:grpSpPr>
          <a:xfrm>
            <a:off x="15735452" y="580456"/>
            <a:ext cx="2098435" cy="629369"/>
            <a:chOff x="0" y="0"/>
            <a:chExt cx="1769040" cy="530576"/>
          </a:xfrm>
        </p:grpSpPr>
        <p:sp>
          <p:nvSpPr>
            <p:cNvPr id="37" name="Google Shape;37;p4"/>
            <p:cNvSpPr/>
            <p:nvPr/>
          </p:nvSpPr>
          <p:spPr>
            <a:xfrm>
              <a:off x="0" y="0"/>
              <a:ext cx="1769040" cy="530576"/>
            </a:xfrm>
            <a:custGeom>
              <a:avLst/>
              <a:gdLst/>
              <a:ahLst/>
              <a:cxnLst/>
              <a:rect l="l" t="t" r="r" b="b"/>
              <a:pathLst>
                <a:path w="1769040" h="530576" extrusionOk="0">
                  <a:moveTo>
                    <a:pt x="1769040" y="265288"/>
                  </a:moveTo>
                  <a:lnTo>
                    <a:pt x="1362640" y="0"/>
                  </a:lnTo>
                  <a:lnTo>
                    <a:pt x="1362640" y="203200"/>
                  </a:lnTo>
                  <a:lnTo>
                    <a:pt x="0" y="203200"/>
                  </a:lnTo>
                  <a:lnTo>
                    <a:pt x="0" y="327376"/>
                  </a:lnTo>
                  <a:lnTo>
                    <a:pt x="1362640" y="327376"/>
                  </a:lnTo>
                  <a:lnTo>
                    <a:pt x="1362640" y="530576"/>
                  </a:lnTo>
                  <a:lnTo>
                    <a:pt x="1769040" y="265288"/>
                  </a:lnTo>
                  <a:close/>
                </a:path>
              </a:pathLst>
            </a:custGeom>
            <a:solidFill>
              <a:srgbClr val="5CE1E6"/>
            </a:solidFill>
            <a:ln>
              <a:noFill/>
            </a:ln>
          </p:spPr>
        </p:sp>
        <p:sp>
          <p:nvSpPr>
            <p:cNvPr id="38" name="Google Shape;38;p4"/>
            <p:cNvSpPr txBox="1"/>
            <p:nvPr/>
          </p:nvSpPr>
          <p:spPr>
            <a:xfrm>
              <a:off x="0" y="155575"/>
              <a:ext cx="1667400" cy="17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>
            <a:spLocks noGrp="1"/>
          </p:cNvSpPr>
          <p:nvPr>
            <p:ph type="title"/>
          </p:nvPr>
        </p:nvSpPr>
        <p:spPr>
          <a:xfrm>
            <a:off x="822600" y="1344500"/>
            <a:ext cx="10678800" cy="13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700"/>
              <a:buFont typeface="Calibri"/>
              <a:buNone/>
              <a:defRPr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body" idx="1"/>
          </p:nvPr>
        </p:nvSpPr>
        <p:spPr>
          <a:xfrm>
            <a:off x="4423538" y="6601388"/>
            <a:ext cx="77724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SzPts val="2200"/>
              <a:buNone/>
              <a:defRPr/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SzPts val="2200"/>
              <a:buNone/>
              <a:defRPr/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SzPts val="2200"/>
              <a:buNone/>
              <a:defRPr/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SzPts val="2200"/>
              <a:buNone/>
              <a:defRPr/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SzPts val="2200"/>
              <a:buNone/>
              <a:defRPr/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SzPts val="2200"/>
              <a:buNone/>
              <a:defRPr/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SzPts val="2200"/>
              <a:buNone/>
              <a:defRPr/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SzPts val="2200"/>
              <a:buNone/>
              <a:defRPr/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SzPts val="2200"/>
              <a:buNone/>
              <a:defRPr/>
            </a:lvl9pPr>
          </a:lstStyle>
          <a:p>
            <a:endParaRPr/>
          </a:p>
        </p:txBody>
      </p:sp>
      <p:grpSp>
        <p:nvGrpSpPr>
          <p:cNvPr id="42" name="Google Shape;42;p5"/>
          <p:cNvGrpSpPr/>
          <p:nvPr/>
        </p:nvGrpSpPr>
        <p:grpSpPr>
          <a:xfrm>
            <a:off x="828982" y="372607"/>
            <a:ext cx="3442418" cy="1102864"/>
            <a:chOff x="0" y="-241102"/>
            <a:chExt cx="4589891" cy="1470485"/>
          </a:xfrm>
        </p:grpSpPr>
        <p:grpSp>
          <p:nvGrpSpPr>
            <p:cNvPr id="43" name="Google Shape;43;p5"/>
            <p:cNvGrpSpPr/>
            <p:nvPr/>
          </p:nvGrpSpPr>
          <p:grpSpPr>
            <a:xfrm>
              <a:off x="0" y="-241102"/>
              <a:ext cx="801971" cy="1043381"/>
              <a:chOff x="0" y="-47625"/>
              <a:chExt cx="158414" cy="206100"/>
            </a:xfrm>
          </p:grpSpPr>
          <p:sp>
            <p:nvSpPr>
              <p:cNvPr id="44" name="Google Shape;44;p5"/>
              <p:cNvSpPr/>
              <p:nvPr/>
            </p:nvSpPr>
            <p:spPr>
              <a:xfrm>
                <a:off x="0" y="0"/>
                <a:ext cx="158414" cy="158414"/>
              </a:xfrm>
              <a:custGeom>
                <a:avLst/>
                <a:gdLst/>
                <a:ahLst/>
                <a:cxnLst/>
                <a:rect l="l" t="t" r="r" b="b"/>
                <a:pathLst>
                  <a:path w="158414" h="158414" extrusionOk="0">
                    <a:moveTo>
                      <a:pt x="0" y="0"/>
                    </a:moveTo>
                    <a:lnTo>
                      <a:pt x="158414" y="0"/>
                    </a:lnTo>
                    <a:lnTo>
                      <a:pt x="158414" y="158414"/>
                    </a:lnTo>
                    <a:lnTo>
                      <a:pt x="0" y="158414"/>
                    </a:lnTo>
                    <a:close/>
                  </a:path>
                </a:pathLst>
              </a:custGeom>
              <a:solidFill>
                <a:srgbClr val="5CE1E6"/>
              </a:solidFill>
              <a:ln>
                <a:noFill/>
              </a:ln>
            </p:spPr>
          </p:sp>
          <p:sp>
            <p:nvSpPr>
              <p:cNvPr id="45" name="Google Shape;45;p5"/>
              <p:cNvSpPr txBox="1"/>
              <p:nvPr/>
            </p:nvSpPr>
            <p:spPr>
              <a:xfrm>
                <a:off x="0" y="-47625"/>
                <a:ext cx="158400" cy="206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6" name="Google Shape;46;p5"/>
            <p:cNvSpPr/>
            <p:nvPr/>
          </p:nvSpPr>
          <p:spPr>
            <a:xfrm>
              <a:off x="86903" y="100248"/>
              <a:ext cx="628162" cy="628162"/>
            </a:xfrm>
            <a:custGeom>
              <a:avLst/>
              <a:gdLst/>
              <a:ahLst/>
              <a:cxnLst/>
              <a:rect l="l" t="t" r="r" b="b"/>
              <a:pathLst>
                <a:path w="628162" h="628162" extrusionOk="0">
                  <a:moveTo>
                    <a:pt x="0" y="0"/>
                  </a:moveTo>
                  <a:lnTo>
                    <a:pt x="628162" y="0"/>
                  </a:lnTo>
                  <a:lnTo>
                    <a:pt x="628162" y="628162"/>
                  </a:lnTo>
                  <a:lnTo>
                    <a:pt x="0" y="628162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2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47" name="Google Shape;47;p5"/>
            <p:cNvSpPr txBox="1"/>
            <p:nvPr/>
          </p:nvSpPr>
          <p:spPr>
            <a:xfrm>
              <a:off x="1003391" y="195254"/>
              <a:ext cx="3586500" cy="103412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00" b="0" i="0" u="none" strike="noStrike" cap="none" dirty="0">
                  <a:solidFill>
                    <a:srgbClr val="000000"/>
                  </a:solidFill>
                  <a:latin typeface="Archivo Black"/>
                  <a:ea typeface="Archivo Black"/>
                  <a:cs typeface="Archivo Black"/>
                  <a:sym typeface="Archivo Black"/>
                </a:rPr>
                <a:t>MWN CONSULTANCY</a:t>
              </a:r>
              <a:endParaRPr dirty="0"/>
            </a:p>
          </p:txBody>
        </p:sp>
      </p:grpSp>
      <p:grpSp>
        <p:nvGrpSpPr>
          <p:cNvPr id="48" name="Google Shape;48;p5"/>
          <p:cNvGrpSpPr/>
          <p:nvPr/>
        </p:nvGrpSpPr>
        <p:grpSpPr>
          <a:xfrm>
            <a:off x="15735452" y="9174903"/>
            <a:ext cx="2098435" cy="629369"/>
            <a:chOff x="0" y="0"/>
            <a:chExt cx="1769040" cy="530576"/>
          </a:xfrm>
        </p:grpSpPr>
        <p:sp>
          <p:nvSpPr>
            <p:cNvPr id="49" name="Google Shape;49;p5"/>
            <p:cNvSpPr/>
            <p:nvPr/>
          </p:nvSpPr>
          <p:spPr>
            <a:xfrm>
              <a:off x="0" y="0"/>
              <a:ext cx="1769040" cy="530576"/>
            </a:xfrm>
            <a:custGeom>
              <a:avLst/>
              <a:gdLst/>
              <a:ahLst/>
              <a:cxnLst/>
              <a:rect l="l" t="t" r="r" b="b"/>
              <a:pathLst>
                <a:path w="1769040" h="530576" extrusionOk="0">
                  <a:moveTo>
                    <a:pt x="1769040" y="265288"/>
                  </a:moveTo>
                  <a:lnTo>
                    <a:pt x="1362640" y="0"/>
                  </a:lnTo>
                  <a:lnTo>
                    <a:pt x="1362640" y="203200"/>
                  </a:lnTo>
                  <a:lnTo>
                    <a:pt x="0" y="203200"/>
                  </a:lnTo>
                  <a:lnTo>
                    <a:pt x="0" y="327376"/>
                  </a:lnTo>
                  <a:lnTo>
                    <a:pt x="1362640" y="327376"/>
                  </a:lnTo>
                  <a:lnTo>
                    <a:pt x="1362640" y="530576"/>
                  </a:lnTo>
                  <a:lnTo>
                    <a:pt x="1769040" y="265288"/>
                  </a:lnTo>
                  <a:close/>
                </a:path>
              </a:pathLst>
            </a:custGeom>
            <a:solidFill>
              <a:srgbClr val="5CE1E6"/>
            </a:solidFill>
            <a:ln>
              <a:noFill/>
            </a:ln>
          </p:spPr>
        </p:sp>
        <p:sp>
          <p:nvSpPr>
            <p:cNvPr id="50" name="Google Shape;50;p5"/>
            <p:cNvSpPr txBox="1"/>
            <p:nvPr/>
          </p:nvSpPr>
          <p:spPr>
            <a:xfrm>
              <a:off x="0" y="155575"/>
              <a:ext cx="1667400" cy="17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1" name="Google Shape;51;p5"/>
          <p:cNvGrpSpPr/>
          <p:nvPr/>
        </p:nvGrpSpPr>
        <p:grpSpPr>
          <a:xfrm>
            <a:off x="11613292" y="5567517"/>
            <a:ext cx="629906" cy="810209"/>
            <a:chOff x="0" y="-47625"/>
            <a:chExt cx="165900" cy="213387"/>
          </a:xfrm>
        </p:grpSpPr>
        <p:sp>
          <p:nvSpPr>
            <p:cNvPr id="52" name="Google Shape;52;p5"/>
            <p:cNvSpPr/>
            <p:nvPr/>
          </p:nvSpPr>
          <p:spPr>
            <a:xfrm>
              <a:off x="0" y="0"/>
              <a:ext cx="165762" cy="165762"/>
            </a:xfrm>
            <a:custGeom>
              <a:avLst/>
              <a:gdLst/>
              <a:ahLst/>
              <a:cxnLst/>
              <a:rect l="l" t="t" r="r" b="b"/>
              <a:pathLst>
                <a:path w="165762" h="165762" extrusionOk="0">
                  <a:moveTo>
                    <a:pt x="0" y="0"/>
                  </a:moveTo>
                  <a:lnTo>
                    <a:pt x="165762" y="0"/>
                  </a:lnTo>
                  <a:lnTo>
                    <a:pt x="165762" y="165762"/>
                  </a:lnTo>
                  <a:lnTo>
                    <a:pt x="0" y="165762"/>
                  </a:lnTo>
                  <a:close/>
                </a:path>
              </a:pathLst>
            </a:custGeom>
            <a:solidFill>
              <a:srgbClr val="5CE1E6"/>
            </a:solidFill>
            <a:ln>
              <a:noFill/>
            </a:ln>
          </p:spPr>
        </p:sp>
        <p:sp>
          <p:nvSpPr>
            <p:cNvPr id="53" name="Google Shape;53;p5"/>
            <p:cNvSpPr txBox="1"/>
            <p:nvPr/>
          </p:nvSpPr>
          <p:spPr>
            <a:xfrm>
              <a:off x="0" y="-47625"/>
              <a:ext cx="165900" cy="213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4" name="Google Shape;54;p5"/>
          <p:cNvGrpSpPr/>
          <p:nvPr/>
        </p:nvGrpSpPr>
        <p:grpSpPr>
          <a:xfrm>
            <a:off x="1285296" y="7204452"/>
            <a:ext cx="629906" cy="810209"/>
            <a:chOff x="0" y="-47625"/>
            <a:chExt cx="165900" cy="213387"/>
          </a:xfrm>
        </p:grpSpPr>
        <p:sp>
          <p:nvSpPr>
            <p:cNvPr id="55" name="Google Shape;55;p5"/>
            <p:cNvSpPr/>
            <p:nvPr/>
          </p:nvSpPr>
          <p:spPr>
            <a:xfrm>
              <a:off x="0" y="0"/>
              <a:ext cx="165762" cy="165762"/>
            </a:xfrm>
            <a:custGeom>
              <a:avLst/>
              <a:gdLst/>
              <a:ahLst/>
              <a:cxnLst/>
              <a:rect l="l" t="t" r="r" b="b"/>
              <a:pathLst>
                <a:path w="165762" h="165762" extrusionOk="0">
                  <a:moveTo>
                    <a:pt x="0" y="0"/>
                  </a:moveTo>
                  <a:lnTo>
                    <a:pt x="165762" y="0"/>
                  </a:lnTo>
                  <a:lnTo>
                    <a:pt x="165762" y="165762"/>
                  </a:lnTo>
                  <a:lnTo>
                    <a:pt x="0" y="165762"/>
                  </a:lnTo>
                  <a:close/>
                </a:path>
              </a:pathLst>
            </a:custGeom>
            <a:solidFill>
              <a:srgbClr val="5CE1E6"/>
            </a:solidFill>
            <a:ln>
              <a:noFill/>
            </a:ln>
          </p:spPr>
        </p:sp>
        <p:sp>
          <p:nvSpPr>
            <p:cNvPr id="56" name="Google Shape;56;p5"/>
            <p:cNvSpPr txBox="1"/>
            <p:nvPr/>
          </p:nvSpPr>
          <p:spPr>
            <a:xfrm>
              <a:off x="0" y="-47625"/>
              <a:ext cx="165900" cy="213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7" name="Google Shape;57;p5"/>
          <p:cNvGrpSpPr/>
          <p:nvPr/>
        </p:nvGrpSpPr>
        <p:grpSpPr>
          <a:xfrm>
            <a:off x="11171924" y="6272179"/>
            <a:ext cx="510379" cy="691415"/>
            <a:chOff x="0" y="-47625"/>
            <a:chExt cx="134420" cy="182100"/>
          </a:xfrm>
        </p:grpSpPr>
        <p:sp>
          <p:nvSpPr>
            <p:cNvPr id="58" name="Google Shape;58;p5"/>
            <p:cNvSpPr/>
            <p:nvPr/>
          </p:nvSpPr>
          <p:spPr>
            <a:xfrm>
              <a:off x="0" y="0"/>
              <a:ext cx="134420" cy="134420"/>
            </a:xfrm>
            <a:custGeom>
              <a:avLst/>
              <a:gdLst/>
              <a:ahLst/>
              <a:cxnLst/>
              <a:rect l="l" t="t" r="r" b="b"/>
              <a:pathLst>
                <a:path w="134420" h="134420" extrusionOk="0">
                  <a:moveTo>
                    <a:pt x="0" y="0"/>
                  </a:moveTo>
                  <a:lnTo>
                    <a:pt x="134420" y="0"/>
                  </a:lnTo>
                  <a:lnTo>
                    <a:pt x="134420" y="134420"/>
                  </a:lnTo>
                  <a:lnTo>
                    <a:pt x="0" y="134420"/>
                  </a:lnTo>
                  <a:close/>
                </a:path>
              </a:pathLst>
            </a:custGeom>
            <a:solidFill>
              <a:srgbClr val="5CE1E6"/>
            </a:solidFill>
            <a:ln>
              <a:noFill/>
            </a:ln>
          </p:spPr>
        </p:sp>
        <p:sp>
          <p:nvSpPr>
            <p:cNvPr id="59" name="Google Shape;59;p5"/>
            <p:cNvSpPr txBox="1"/>
            <p:nvPr/>
          </p:nvSpPr>
          <p:spPr>
            <a:xfrm>
              <a:off x="0" y="-47625"/>
              <a:ext cx="134400" cy="182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0" name="Google Shape;60;p5"/>
          <p:cNvGrpSpPr/>
          <p:nvPr/>
        </p:nvGrpSpPr>
        <p:grpSpPr>
          <a:xfrm>
            <a:off x="1827408" y="8091989"/>
            <a:ext cx="510379" cy="691415"/>
            <a:chOff x="0" y="-47625"/>
            <a:chExt cx="134420" cy="182100"/>
          </a:xfrm>
        </p:grpSpPr>
        <p:sp>
          <p:nvSpPr>
            <p:cNvPr id="61" name="Google Shape;61;p5"/>
            <p:cNvSpPr/>
            <p:nvPr/>
          </p:nvSpPr>
          <p:spPr>
            <a:xfrm>
              <a:off x="0" y="0"/>
              <a:ext cx="134420" cy="134420"/>
            </a:xfrm>
            <a:custGeom>
              <a:avLst/>
              <a:gdLst/>
              <a:ahLst/>
              <a:cxnLst/>
              <a:rect l="l" t="t" r="r" b="b"/>
              <a:pathLst>
                <a:path w="134420" h="134420" extrusionOk="0">
                  <a:moveTo>
                    <a:pt x="0" y="0"/>
                  </a:moveTo>
                  <a:lnTo>
                    <a:pt x="134420" y="0"/>
                  </a:lnTo>
                  <a:lnTo>
                    <a:pt x="134420" y="134420"/>
                  </a:lnTo>
                  <a:lnTo>
                    <a:pt x="0" y="134420"/>
                  </a:lnTo>
                  <a:close/>
                </a:path>
              </a:pathLst>
            </a:custGeom>
            <a:solidFill>
              <a:srgbClr val="5CE1E6"/>
            </a:solidFill>
            <a:ln>
              <a:noFill/>
            </a:ln>
          </p:spPr>
        </p:sp>
        <p:sp>
          <p:nvSpPr>
            <p:cNvPr id="62" name="Google Shape;62;p5"/>
            <p:cNvSpPr txBox="1"/>
            <p:nvPr/>
          </p:nvSpPr>
          <p:spPr>
            <a:xfrm>
              <a:off x="0" y="-47625"/>
              <a:ext cx="134400" cy="182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6"/>
          <p:cNvSpPr txBox="1">
            <a:spLocks noGrp="1"/>
          </p:cNvSpPr>
          <p:nvPr>
            <p:ph type="title"/>
          </p:nvPr>
        </p:nvSpPr>
        <p:spPr>
          <a:xfrm>
            <a:off x="815425" y="1978975"/>
            <a:ext cx="105267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6"/>
          <p:cNvSpPr txBox="1">
            <a:spLocks noGrp="1"/>
          </p:cNvSpPr>
          <p:nvPr>
            <p:ph type="body" idx="1"/>
          </p:nvPr>
        </p:nvSpPr>
        <p:spPr>
          <a:xfrm>
            <a:off x="3272225" y="4224075"/>
            <a:ext cx="55752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683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/>
            </a:lvl1pPr>
            <a:lvl2pPr marL="914400" lvl="1" indent="-3683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200"/>
              <a:buChar char="–"/>
              <a:defRPr/>
            </a:lvl2pPr>
            <a:lvl3pPr marL="1371600" lvl="2" indent="-3683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/>
            </a:lvl3pPr>
            <a:lvl4pPr marL="1828800" lvl="3" indent="-3683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200"/>
              <a:buChar char="–"/>
              <a:defRPr/>
            </a:lvl4pPr>
            <a:lvl5pPr marL="2286000" lvl="4" indent="-3683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200"/>
              <a:buChar char="»"/>
              <a:defRPr/>
            </a:lvl5pPr>
            <a:lvl6pPr marL="2743200" lvl="5" indent="-3683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/>
            </a:lvl6pPr>
            <a:lvl7pPr marL="3200400" lvl="6" indent="-3683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/>
            </a:lvl7pPr>
            <a:lvl8pPr marL="3657600" lvl="7" indent="-3683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/>
            </a:lvl8pPr>
            <a:lvl9pPr marL="4114800" lvl="8" indent="-3683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/>
            </a:lvl9pPr>
          </a:lstStyle>
          <a:p>
            <a:endParaRPr/>
          </a:p>
        </p:txBody>
      </p:sp>
      <p:sp>
        <p:nvSpPr>
          <p:cNvPr id="66" name="Google Shape;66;p6"/>
          <p:cNvSpPr txBox="1">
            <a:spLocks noGrp="1"/>
          </p:cNvSpPr>
          <p:nvPr>
            <p:ph type="body" idx="2"/>
          </p:nvPr>
        </p:nvSpPr>
        <p:spPr>
          <a:xfrm>
            <a:off x="9057856" y="4224075"/>
            <a:ext cx="55752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683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/>
            </a:lvl1pPr>
            <a:lvl2pPr marL="914400" lvl="1" indent="-3683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200"/>
              <a:buChar char="–"/>
              <a:defRPr/>
            </a:lvl2pPr>
            <a:lvl3pPr marL="1371600" lvl="2" indent="-3683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/>
            </a:lvl3pPr>
            <a:lvl4pPr marL="1828800" lvl="3" indent="-3683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200"/>
              <a:buChar char="–"/>
              <a:defRPr/>
            </a:lvl4pPr>
            <a:lvl5pPr marL="2286000" lvl="4" indent="-3683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200"/>
              <a:buChar char="»"/>
              <a:defRPr/>
            </a:lvl5pPr>
            <a:lvl6pPr marL="2743200" lvl="5" indent="-3683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/>
            </a:lvl6pPr>
            <a:lvl7pPr marL="3200400" lvl="6" indent="-3683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/>
            </a:lvl7pPr>
            <a:lvl8pPr marL="3657600" lvl="7" indent="-3683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/>
            </a:lvl8pPr>
            <a:lvl9pPr marL="4114800" lvl="8" indent="-3683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/>
            </a:lvl9pPr>
          </a:lstStyle>
          <a:p>
            <a:endParaRPr/>
          </a:p>
        </p:txBody>
      </p:sp>
      <p:grpSp>
        <p:nvGrpSpPr>
          <p:cNvPr id="67" name="Google Shape;67;p6"/>
          <p:cNvGrpSpPr/>
          <p:nvPr/>
        </p:nvGrpSpPr>
        <p:grpSpPr>
          <a:xfrm>
            <a:off x="828982" y="372607"/>
            <a:ext cx="3442418" cy="1102864"/>
            <a:chOff x="0" y="-241102"/>
            <a:chExt cx="4589891" cy="1470485"/>
          </a:xfrm>
        </p:grpSpPr>
        <p:grpSp>
          <p:nvGrpSpPr>
            <p:cNvPr id="68" name="Google Shape;68;p6"/>
            <p:cNvGrpSpPr/>
            <p:nvPr/>
          </p:nvGrpSpPr>
          <p:grpSpPr>
            <a:xfrm>
              <a:off x="0" y="-241102"/>
              <a:ext cx="801971" cy="1043381"/>
              <a:chOff x="0" y="-47625"/>
              <a:chExt cx="158414" cy="206100"/>
            </a:xfrm>
          </p:grpSpPr>
          <p:sp>
            <p:nvSpPr>
              <p:cNvPr id="69" name="Google Shape;69;p6"/>
              <p:cNvSpPr/>
              <p:nvPr/>
            </p:nvSpPr>
            <p:spPr>
              <a:xfrm>
                <a:off x="0" y="0"/>
                <a:ext cx="158414" cy="158414"/>
              </a:xfrm>
              <a:custGeom>
                <a:avLst/>
                <a:gdLst/>
                <a:ahLst/>
                <a:cxnLst/>
                <a:rect l="l" t="t" r="r" b="b"/>
                <a:pathLst>
                  <a:path w="158414" h="158414" extrusionOk="0">
                    <a:moveTo>
                      <a:pt x="0" y="0"/>
                    </a:moveTo>
                    <a:lnTo>
                      <a:pt x="158414" y="0"/>
                    </a:lnTo>
                    <a:lnTo>
                      <a:pt x="158414" y="158414"/>
                    </a:lnTo>
                    <a:lnTo>
                      <a:pt x="0" y="158414"/>
                    </a:lnTo>
                    <a:close/>
                  </a:path>
                </a:pathLst>
              </a:custGeom>
              <a:solidFill>
                <a:srgbClr val="5CE1E6"/>
              </a:solidFill>
              <a:ln>
                <a:noFill/>
              </a:ln>
            </p:spPr>
          </p:sp>
          <p:sp>
            <p:nvSpPr>
              <p:cNvPr id="70" name="Google Shape;70;p6"/>
              <p:cNvSpPr txBox="1"/>
              <p:nvPr/>
            </p:nvSpPr>
            <p:spPr>
              <a:xfrm>
                <a:off x="0" y="-47625"/>
                <a:ext cx="158400" cy="206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71" name="Google Shape;71;p6"/>
            <p:cNvSpPr/>
            <p:nvPr/>
          </p:nvSpPr>
          <p:spPr>
            <a:xfrm>
              <a:off x="86903" y="100248"/>
              <a:ext cx="628162" cy="628162"/>
            </a:xfrm>
            <a:custGeom>
              <a:avLst/>
              <a:gdLst/>
              <a:ahLst/>
              <a:cxnLst/>
              <a:rect l="l" t="t" r="r" b="b"/>
              <a:pathLst>
                <a:path w="628162" h="628162" extrusionOk="0">
                  <a:moveTo>
                    <a:pt x="0" y="0"/>
                  </a:moveTo>
                  <a:lnTo>
                    <a:pt x="628162" y="0"/>
                  </a:lnTo>
                  <a:lnTo>
                    <a:pt x="628162" y="628162"/>
                  </a:lnTo>
                  <a:lnTo>
                    <a:pt x="0" y="628162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2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72" name="Google Shape;72;p6"/>
            <p:cNvSpPr txBox="1"/>
            <p:nvPr/>
          </p:nvSpPr>
          <p:spPr>
            <a:xfrm>
              <a:off x="1003391" y="195254"/>
              <a:ext cx="3586500" cy="103412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00" b="0" i="0" u="none" strike="noStrike" cap="none" dirty="0">
                  <a:solidFill>
                    <a:srgbClr val="000000"/>
                  </a:solidFill>
                  <a:latin typeface="Archivo Black"/>
                  <a:ea typeface="Archivo Black"/>
                  <a:cs typeface="Archivo Black"/>
                  <a:sym typeface="Archivo Black"/>
                </a:rPr>
                <a:t>MWN CONSULTANCY</a:t>
              </a:r>
              <a:endParaRPr dirty="0"/>
            </a:p>
          </p:txBody>
        </p:sp>
      </p:grpSp>
      <p:grpSp>
        <p:nvGrpSpPr>
          <p:cNvPr id="73" name="Google Shape;73;p6"/>
          <p:cNvGrpSpPr/>
          <p:nvPr/>
        </p:nvGrpSpPr>
        <p:grpSpPr>
          <a:xfrm>
            <a:off x="15735452" y="580456"/>
            <a:ext cx="2098435" cy="629369"/>
            <a:chOff x="0" y="0"/>
            <a:chExt cx="1769040" cy="530576"/>
          </a:xfrm>
        </p:grpSpPr>
        <p:sp>
          <p:nvSpPr>
            <p:cNvPr id="74" name="Google Shape;74;p6"/>
            <p:cNvSpPr/>
            <p:nvPr/>
          </p:nvSpPr>
          <p:spPr>
            <a:xfrm>
              <a:off x="0" y="0"/>
              <a:ext cx="1769040" cy="530576"/>
            </a:xfrm>
            <a:custGeom>
              <a:avLst/>
              <a:gdLst/>
              <a:ahLst/>
              <a:cxnLst/>
              <a:rect l="l" t="t" r="r" b="b"/>
              <a:pathLst>
                <a:path w="1769040" h="530576" extrusionOk="0">
                  <a:moveTo>
                    <a:pt x="1769040" y="265288"/>
                  </a:moveTo>
                  <a:lnTo>
                    <a:pt x="1362640" y="0"/>
                  </a:lnTo>
                  <a:lnTo>
                    <a:pt x="1362640" y="203200"/>
                  </a:lnTo>
                  <a:lnTo>
                    <a:pt x="0" y="203200"/>
                  </a:lnTo>
                  <a:lnTo>
                    <a:pt x="0" y="327376"/>
                  </a:lnTo>
                  <a:lnTo>
                    <a:pt x="1362640" y="327376"/>
                  </a:lnTo>
                  <a:lnTo>
                    <a:pt x="1362640" y="530576"/>
                  </a:lnTo>
                  <a:lnTo>
                    <a:pt x="1769040" y="265288"/>
                  </a:lnTo>
                  <a:close/>
                </a:path>
              </a:pathLst>
            </a:custGeom>
            <a:solidFill>
              <a:srgbClr val="5CE1E6"/>
            </a:solidFill>
            <a:ln>
              <a:noFill/>
            </a:ln>
          </p:spPr>
        </p:sp>
        <p:sp>
          <p:nvSpPr>
            <p:cNvPr id="75" name="Google Shape;75;p6"/>
            <p:cNvSpPr txBox="1"/>
            <p:nvPr/>
          </p:nvSpPr>
          <p:spPr>
            <a:xfrm>
              <a:off x="0" y="155575"/>
              <a:ext cx="1667400" cy="17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6" name="Google Shape;76;p6"/>
          <p:cNvGrpSpPr/>
          <p:nvPr/>
        </p:nvGrpSpPr>
        <p:grpSpPr>
          <a:xfrm>
            <a:off x="16629924" y="4982055"/>
            <a:ext cx="629906" cy="810209"/>
            <a:chOff x="0" y="-47625"/>
            <a:chExt cx="165900" cy="213387"/>
          </a:xfrm>
        </p:grpSpPr>
        <p:sp>
          <p:nvSpPr>
            <p:cNvPr id="77" name="Google Shape;77;p6"/>
            <p:cNvSpPr/>
            <p:nvPr/>
          </p:nvSpPr>
          <p:spPr>
            <a:xfrm>
              <a:off x="0" y="0"/>
              <a:ext cx="165762" cy="165762"/>
            </a:xfrm>
            <a:custGeom>
              <a:avLst/>
              <a:gdLst/>
              <a:ahLst/>
              <a:cxnLst/>
              <a:rect l="l" t="t" r="r" b="b"/>
              <a:pathLst>
                <a:path w="165762" h="165762" extrusionOk="0">
                  <a:moveTo>
                    <a:pt x="0" y="0"/>
                  </a:moveTo>
                  <a:lnTo>
                    <a:pt x="165762" y="0"/>
                  </a:lnTo>
                  <a:lnTo>
                    <a:pt x="165762" y="165762"/>
                  </a:lnTo>
                  <a:lnTo>
                    <a:pt x="0" y="165762"/>
                  </a:lnTo>
                  <a:close/>
                </a:path>
              </a:pathLst>
            </a:custGeom>
            <a:solidFill>
              <a:srgbClr val="5CE1E6"/>
            </a:solidFill>
            <a:ln>
              <a:noFill/>
            </a:ln>
          </p:spPr>
        </p:sp>
        <p:sp>
          <p:nvSpPr>
            <p:cNvPr id="78" name="Google Shape;78;p6"/>
            <p:cNvSpPr txBox="1"/>
            <p:nvPr/>
          </p:nvSpPr>
          <p:spPr>
            <a:xfrm>
              <a:off x="0" y="-47625"/>
              <a:ext cx="165900" cy="213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9" name="Google Shape;79;p6"/>
          <p:cNvGrpSpPr/>
          <p:nvPr/>
        </p:nvGrpSpPr>
        <p:grpSpPr>
          <a:xfrm>
            <a:off x="10742148" y="8932157"/>
            <a:ext cx="629906" cy="810209"/>
            <a:chOff x="0" y="-47625"/>
            <a:chExt cx="165900" cy="213387"/>
          </a:xfrm>
        </p:grpSpPr>
        <p:sp>
          <p:nvSpPr>
            <p:cNvPr id="80" name="Google Shape;80;p6"/>
            <p:cNvSpPr/>
            <p:nvPr/>
          </p:nvSpPr>
          <p:spPr>
            <a:xfrm>
              <a:off x="0" y="0"/>
              <a:ext cx="165762" cy="165762"/>
            </a:xfrm>
            <a:custGeom>
              <a:avLst/>
              <a:gdLst/>
              <a:ahLst/>
              <a:cxnLst/>
              <a:rect l="l" t="t" r="r" b="b"/>
              <a:pathLst>
                <a:path w="165762" h="165762" extrusionOk="0">
                  <a:moveTo>
                    <a:pt x="0" y="0"/>
                  </a:moveTo>
                  <a:lnTo>
                    <a:pt x="165762" y="0"/>
                  </a:lnTo>
                  <a:lnTo>
                    <a:pt x="165762" y="165762"/>
                  </a:lnTo>
                  <a:lnTo>
                    <a:pt x="0" y="165762"/>
                  </a:lnTo>
                  <a:close/>
                </a:path>
              </a:pathLst>
            </a:custGeom>
            <a:solidFill>
              <a:srgbClr val="5CE1E6"/>
            </a:solidFill>
            <a:ln>
              <a:noFill/>
            </a:ln>
          </p:spPr>
        </p:sp>
        <p:sp>
          <p:nvSpPr>
            <p:cNvPr id="81" name="Google Shape;81;p6"/>
            <p:cNvSpPr txBox="1"/>
            <p:nvPr/>
          </p:nvSpPr>
          <p:spPr>
            <a:xfrm>
              <a:off x="0" y="-47625"/>
              <a:ext cx="165900" cy="213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2" name="Google Shape;82;p6"/>
          <p:cNvGrpSpPr/>
          <p:nvPr/>
        </p:nvGrpSpPr>
        <p:grpSpPr>
          <a:xfrm>
            <a:off x="16021750" y="5781046"/>
            <a:ext cx="460184" cy="661800"/>
            <a:chOff x="0" y="-47625"/>
            <a:chExt cx="121200" cy="174300"/>
          </a:xfrm>
        </p:grpSpPr>
        <p:sp>
          <p:nvSpPr>
            <p:cNvPr id="83" name="Google Shape;83;p6"/>
            <p:cNvSpPr/>
            <p:nvPr/>
          </p:nvSpPr>
          <p:spPr>
            <a:xfrm>
              <a:off x="0" y="0"/>
              <a:ext cx="121089" cy="126673"/>
            </a:xfrm>
            <a:custGeom>
              <a:avLst/>
              <a:gdLst/>
              <a:ahLst/>
              <a:cxnLst/>
              <a:rect l="l" t="t" r="r" b="b"/>
              <a:pathLst>
                <a:path w="121089" h="126673" extrusionOk="0">
                  <a:moveTo>
                    <a:pt x="0" y="0"/>
                  </a:moveTo>
                  <a:lnTo>
                    <a:pt x="121089" y="0"/>
                  </a:lnTo>
                  <a:lnTo>
                    <a:pt x="121089" y="126673"/>
                  </a:lnTo>
                  <a:lnTo>
                    <a:pt x="0" y="126673"/>
                  </a:lnTo>
                  <a:close/>
                </a:path>
              </a:pathLst>
            </a:custGeom>
            <a:solidFill>
              <a:srgbClr val="5CE1E6"/>
            </a:solidFill>
            <a:ln>
              <a:noFill/>
            </a:ln>
          </p:spPr>
        </p:sp>
        <p:sp>
          <p:nvSpPr>
            <p:cNvPr id="84" name="Google Shape;84;p6"/>
            <p:cNvSpPr txBox="1"/>
            <p:nvPr/>
          </p:nvSpPr>
          <p:spPr>
            <a:xfrm>
              <a:off x="0" y="-47625"/>
              <a:ext cx="121200" cy="17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7"/>
          <p:cNvSpPr txBox="1">
            <a:spLocks noGrp="1"/>
          </p:cNvSpPr>
          <p:nvPr>
            <p:ph type="title"/>
          </p:nvPr>
        </p:nvSpPr>
        <p:spPr>
          <a:xfrm>
            <a:off x="815425" y="1978975"/>
            <a:ext cx="105267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7"/>
          <p:cNvSpPr txBox="1">
            <a:spLocks noGrp="1"/>
          </p:cNvSpPr>
          <p:nvPr>
            <p:ph type="body" idx="1"/>
          </p:nvPr>
        </p:nvSpPr>
        <p:spPr>
          <a:xfrm>
            <a:off x="3550250" y="4850875"/>
            <a:ext cx="5065500" cy="39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683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/>
            </a:lvl1pPr>
            <a:lvl2pPr marL="914400" lvl="1" indent="-3683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Char char="–"/>
              <a:defRPr/>
            </a:lvl2pPr>
            <a:lvl3pPr marL="1371600" lvl="2" indent="-3683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/>
            </a:lvl3pPr>
            <a:lvl4pPr marL="1828800" lvl="3" indent="-3683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200"/>
              <a:buChar char="–"/>
              <a:defRPr/>
            </a:lvl4pPr>
            <a:lvl5pPr marL="2286000" lvl="4" indent="-3683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200"/>
              <a:buChar char="»"/>
              <a:defRPr/>
            </a:lvl5pPr>
            <a:lvl6pPr marL="2743200" lvl="5" indent="-3683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/>
            </a:lvl6pPr>
            <a:lvl7pPr marL="3200400" lvl="6" indent="-3683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/>
            </a:lvl7pPr>
            <a:lvl8pPr marL="3657600" lvl="7" indent="-3683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/>
            </a:lvl8pPr>
            <a:lvl9pPr marL="4114800" lvl="8" indent="-3683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/>
            </a:lvl9pPr>
          </a:lstStyle>
          <a:p>
            <a:endParaRPr/>
          </a:p>
        </p:txBody>
      </p:sp>
      <p:sp>
        <p:nvSpPr>
          <p:cNvPr id="88" name="Google Shape;88;p7"/>
          <p:cNvSpPr txBox="1">
            <a:spLocks noGrp="1"/>
          </p:cNvSpPr>
          <p:nvPr>
            <p:ph type="body" idx="2"/>
          </p:nvPr>
        </p:nvSpPr>
        <p:spPr>
          <a:xfrm>
            <a:off x="8800867" y="4850875"/>
            <a:ext cx="5067600" cy="39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683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/>
            </a:lvl1pPr>
            <a:lvl2pPr marL="914400" lvl="1" indent="-3683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Char char="–"/>
              <a:defRPr/>
            </a:lvl2pPr>
            <a:lvl3pPr marL="1371600" lvl="2" indent="-3683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/>
            </a:lvl3pPr>
            <a:lvl4pPr marL="1828800" lvl="3" indent="-3683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200"/>
              <a:buChar char="–"/>
              <a:defRPr/>
            </a:lvl4pPr>
            <a:lvl5pPr marL="2286000" lvl="4" indent="-3683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200"/>
              <a:buChar char="»"/>
              <a:defRPr/>
            </a:lvl5pPr>
            <a:lvl6pPr marL="2743200" lvl="5" indent="-3683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/>
            </a:lvl6pPr>
            <a:lvl7pPr marL="3200400" lvl="6" indent="-3683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/>
            </a:lvl7pPr>
            <a:lvl8pPr marL="3657600" lvl="7" indent="-3683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/>
            </a:lvl8pPr>
            <a:lvl9pPr marL="4114800" lvl="8" indent="-3683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/>
            </a:lvl9pPr>
          </a:lstStyle>
          <a:p>
            <a:endParaRPr/>
          </a:p>
        </p:txBody>
      </p:sp>
      <p:grpSp>
        <p:nvGrpSpPr>
          <p:cNvPr id="89" name="Google Shape;89;p7"/>
          <p:cNvGrpSpPr/>
          <p:nvPr/>
        </p:nvGrpSpPr>
        <p:grpSpPr>
          <a:xfrm>
            <a:off x="828982" y="372607"/>
            <a:ext cx="3442418" cy="1102864"/>
            <a:chOff x="0" y="-241102"/>
            <a:chExt cx="4589891" cy="1470485"/>
          </a:xfrm>
        </p:grpSpPr>
        <p:grpSp>
          <p:nvGrpSpPr>
            <p:cNvPr id="90" name="Google Shape;90;p7"/>
            <p:cNvGrpSpPr/>
            <p:nvPr/>
          </p:nvGrpSpPr>
          <p:grpSpPr>
            <a:xfrm>
              <a:off x="0" y="-241102"/>
              <a:ext cx="801971" cy="1043381"/>
              <a:chOff x="0" y="-47625"/>
              <a:chExt cx="158414" cy="206100"/>
            </a:xfrm>
          </p:grpSpPr>
          <p:sp>
            <p:nvSpPr>
              <p:cNvPr id="91" name="Google Shape;91;p7"/>
              <p:cNvSpPr/>
              <p:nvPr/>
            </p:nvSpPr>
            <p:spPr>
              <a:xfrm>
                <a:off x="0" y="0"/>
                <a:ext cx="158414" cy="158414"/>
              </a:xfrm>
              <a:custGeom>
                <a:avLst/>
                <a:gdLst/>
                <a:ahLst/>
                <a:cxnLst/>
                <a:rect l="l" t="t" r="r" b="b"/>
                <a:pathLst>
                  <a:path w="158414" h="158414" extrusionOk="0">
                    <a:moveTo>
                      <a:pt x="0" y="0"/>
                    </a:moveTo>
                    <a:lnTo>
                      <a:pt x="158414" y="0"/>
                    </a:lnTo>
                    <a:lnTo>
                      <a:pt x="158414" y="158414"/>
                    </a:lnTo>
                    <a:lnTo>
                      <a:pt x="0" y="158414"/>
                    </a:lnTo>
                    <a:close/>
                  </a:path>
                </a:pathLst>
              </a:custGeom>
              <a:solidFill>
                <a:srgbClr val="5CE1E6"/>
              </a:solidFill>
              <a:ln>
                <a:noFill/>
              </a:ln>
            </p:spPr>
          </p:sp>
          <p:sp>
            <p:nvSpPr>
              <p:cNvPr id="92" name="Google Shape;92;p7"/>
              <p:cNvSpPr txBox="1"/>
              <p:nvPr/>
            </p:nvSpPr>
            <p:spPr>
              <a:xfrm>
                <a:off x="0" y="-47625"/>
                <a:ext cx="158400" cy="206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93" name="Google Shape;93;p7"/>
            <p:cNvSpPr/>
            <p:nvPr/>
          </p:nvSpPr>
          <p:spPr>
            <a:xfrm>
              <a:off x="86903" y="100248"/>
              <a:ext cx="628162" cy="628162"/>
            </a:xfrm>
            <a:custGeom>
              <a:avLst/>
              <a:gdLst/>
              <a:ahLst/>
              <a:cxnLst/>
              <a:rect l="l" t="t" r="r" b="b"/>
              <a:pathLst>
                <a:path w="628162" h="628162" extrusionOk="0">
                  <a:moveTo>
                    <a:pt x="0" y="0"/>
                  </a:moveTo>
                  <a:lnTo>
                    <a:pt x="628162" y="0"/>
                  </a:lnTo>
                  <a:lnTo>
                    <a:pt x="628162" y="628162"/>
                  </a:lnTo>
                  <a:lnTo>
                    <a:pt x="0" y="628162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2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94" name="Google Shape;94;p7"/>
            <p:cNvSpPr txBox="1"/>
            <p:nvPr/>
          </p:nvSpPr>
          <p:spPr>
            <a:xfrm>
              <a:off x="1003391" y="195254"/>
              <a:ext cx="3586500" cy="103412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00" b="0" i="0" u="none" strike="noStrike" cap="none" dirty="0">
                  <a:solidFill>
                    <a:srgbClr val="000000"/>
                  </a:solidFill>
                  <a:latin typeface="Archivo Black"/>
                  <a:ea typeface="Archivo Black"/>
                  <a:cs typeface="Archivo Black"/>
                  <a:sym typeface="Archivo Black"/>
                </a:rPr>
                <a:t>MWN CONSULTANCY</a:t>
              </a:r>
              <a:endParaRPr dirty="0"/>
            </a:p>
          </p:txBody>
        </p:sp>
      </p:grpSp>
      <p:grpSp>
        <p:nvGrpSpPr>
          <p:cNvPr id="95" name="Google Shape;95;p7"/>
          <p:cNvGrpSpPr/>
          <p:nvPr/>
        </p:nvGrpSpPr>
        <p:grpSpPr>
          <a:xfrm>
            <a:off x="15735452" y="580456"/>
            <a:ext cx="2098435" cy="629369"/>
            <a:chOff x="0" y="0"/>
            <a:chExt cx="1769040" cy="530576"/>
          </a:xfrm>
        </p:grpSpPr>
        <p:sp>
          <p:nvSpPr>
            <p:cNvPr id="96" name="Google Shape;96;p7"/>
            <p:cNvSpPr/>
            <p:nvPr/>
          </p:nvSpPr>
          <p:spPr>
            <a:xfrm>
              <a:off x="0" y="0"/>
              <a:ext cx="1769040" cy="530576"/>
            </a:xfrm>
            <a:custGeom>
              <a:avLst/>
              <a:gdLst/>
              <a:ahLst/>
              <a:cxnLst/>
              <a:rect l="l" t="t" r="r" b="b"/>
              <a:pathLst>
                <a:path w="1769040" h="530576" extrusionOk="0">
                  <a:moveTo>
                    <a:pt x="1769040" y="265288"/>
                  </a:moveTo>
                  <a:lnTo>
                    <a:pt x="1362640" y="0"/>
                  </a:lnTo>
                  <a:lnTo>
                    <a:pt x="1362640" y="203200"/>
                  </a:lnTo>
                  <a:lnTo>
                    <a:pt x="0" y="203200"/>
                  </a:lnTo>
                  <a:lnTo>
                    <a:pt x="0" y="327376"/>
                  </a:lnTo>
                  <a:lnTo>
                    <a:pt x="1362640" y="327376"/>
                  </a:lnTo>
                  <a:lnTo>
                    <a:pt x="1362640" y="530576"/>
                  </a:lnTo>
                  <a:lnTo>
                    <a:pt x="1769040" y="265288"/>
                  </a:lnTo>
                  <a:close/>
                </a:path>
              </a:pathLst>
            </a:custGeom>
            <a:solidFill>
              <a:srgbClr val="5CE1E6"/>
            </a:solidFill>
            <a:ln>
              <a:noFill/>
            </a:ln>
          </p:spPr>
        </p:sp>
        <p:sp>
          <p:nvSpPr>
            <p:cNvPr id="97" name="Google Shape;97;p7"/>
            <p:cNvSpPr txBox="1"/>
            <p:nvPr/>
          </p:nvSpPr>
          <p:spPr>
            <a:xfrm>
              <a:off x="0" y="155575"/>
              <a:ext cx="1667400" cy="17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8" name="Google Shape;98;p7"/>
          <p:cNvGrpSpPr/>
          <p:nvPr/>
        </p:nvGrpSpPr>
        <p:grpSpPr>
          <a:xfrm>
            <a:off x="16944612" y="4193743"/>
            <a:ext cx="629906" cy="810209"/>
            <a:chOff x="0" y="-47625"/>
            <a:chExt cx="165900" cy="213387"/>
          </a:xfrm>
        </p:grpSpPr>
        <p:sp>
          <p:nvSpPr>
            <p:cNvPr id="99" name="Google Shape;99;p7"/>
            <p:cNvSpPr/>
            <p:nvPr/>
          </p:nvSpPr>
          <p:spPr>
            <a:xfrm>
              <a:off x="0" y="0"/>
              <a:ext cx="165762" cy="165762"/>
            </a:xfrm>
            <a:custGeom>
              <a:avLst/>
              <a:gdLst/>
              <a:ahLst/>
              <a:cxnLst/>
              <a:rect l="l" t="t" r="r" b="b"/>
              <a:pathLst>
                <a:path w="165762" h="165762" extrusionOk="0">
                  <a:moveTo>
                    <a:pt x="0" y="0"/>
                  </a:moveTo>
                  <a:lnTo>
                    <a:pt x="165762" y="0"/>
                  </a:lnTo>
                  <a:lnTo>
                    <a:pt x="165762" y="165762"/>
                  </a:lnTo>
                  <a:lnTo>
                    <a:pt x="0" y="165762"/>
                  </a:lnTo>
                  <a:close/>
                </a:path>
              </a:pathLst>
            </a:custGeom>
            <a:solidFill>
              <a:srgbClr val="5CE1E6"/>
            </a:solidFill>
            <a:ln>
              <a:noFill/>
            </a:ln>
          </p:spPr>
        </p:sp>
        <p:sp>
          <p:nvSpPr>
            <p:cNvPr id="100" name="Google Shape;100;p7"/>
            <p:cNvSpPr txBox="1"/>
            <p:nvPr/>
          </p:nvSpPr>
          <p:spPr>
            <a:xfrm>
              <a:off x="0" y="-47625"/>
              <a:ext cx="165900" cy="213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1" name="Google Shape;101;p7"/>
          <p:cNvGrpSpPr/>
          <p:nvPr/>
        </p:nvGrpSpPr>
        <p:grpSpPr>
          <a:xfrm>
            <a:off x="1028700" y="6292728"/>
            <a:ext cx="629906" cy="810209"/>
            <a:chOff x="0" y="-47625"/>
            <a:chExt cx="165900" cy="213387"/>
          </a:xfrm>
        </p:grpSpPr>
        <p:sp>
          <p:nvSpPr>
            <p:cNvPr id="102" name="Google Shape;102;p7"/>
            <p:cNvSpPr/>
            <p:nvPr/>
          </p:nvSpPr>
          <p:spPr>
            <a:xfrm>
              <a:off x="0" y="0"/>
              <a:ext cx="165762" cy="165762"/>
            </a:xfrm>
            <a:custGeom>
              <a:avLst/>
              <a:gdLst/>
              <a:ahLst/>
              <a:cxnLst/>
              <a:rect l="l" t="t" r="r" b="b"/>
              <a:pathLst>
                <a:path w="165762" h="165762" extrusionOk="0">
                  <a:moveTo>
                    <a:pt x="0" y="0"/>
                  </a:moveTo>
                  <a:lnTo>
                    <a:pt x="165762" y="0"/>
                  </a:lnTo>
                  <a:lnTo>
                    <a:pt x="165762" y="165762"/>
                  </a:lnTo>
                  <a:lnTo>
                    <a:pt x="0" y="165762"/>
                  </a:lnTo>
                  <a:close/>
                </a:path>
              </a:pathLst>
            </a:custGeom>
            <a:solidFill>
              <a:srgbClr val="5CE1E6"/>
            </a:solidFill>
            <a:ln>
              <a:noFill/>
            </a:ln>
          </p:spPr>
        </p:sp>
        <p:sp>
          <p:nvSpPr>
            <p:cNvPr id="103" name="Google Shape;103;p7"/>
            <p:cNvSpPr txBox="1"/>
            <p:nvPr/>
          </p:nvSpPr>
          <p:spPr>
            <a:xfrm>
              <a:off x="0" y="-47625"/>
              <a:ext cx="165900" cy="213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4" name="Google Shape;104;p7"/>
          <p:cNvGrpSpPr/>
          <p:nvPr/>
        </p:nvGrpSpPr>
        <p:grpSpPr>
          <a:xfrm>
            <a:off x="1658076" y="7081184"/>
            <a:ext cx="443337" cy="624210"/>
            <a:chOff x="0" y="-47625"/>
            <a:chExt cx="116763" cy="164400"/>
          </a:xfrm>
        </p:grpSpPr>
        <p:sp>
          <p:nvSpPr>
            <p:cNvPr id="105" name="Google Shape;105;p7"/>
            <p:cNvSpPr/>
            <p:nvPr/>
          </p:nvSpPr>
          <p:spPr>
            <a:xfrm>
              <a:off x="0" y="0"/>
              <a:ext cx="116763" cy="116763"/>
            </a:xfrm>
            <a:custGeom>
              <a:avLst/>
              <a:gdLst/>
              <a:ahLst/>
              <a:cxnLst/>
              <a:rect l="l" t="t" r="r" b="b"/>
              <a:pathLst>
                <a:path w="116763" h="116763" extrusionOk="0">
                  <a:moveTo>
                    <a:pt x="0" y="0"/>
                  </a:moveTo>
                  <a:lnTo>
                    <a:pt x="116763" y="0"/>
                  </a:lnTo>
                  <a:lnTo>
                    <a:pt x="116763" y="116763"/>
                  </a:lnTo>
                  <a:lnTo>
                    <a:pt x="0" y="116763"/>
                  </a:lnTo>
                  <a:close/>
                </a:path>
              </a:pathLst>
            </a:custGeom>
            <a:solidFill>
              <a:srgbClr val="5CE1E6"/>
            </a:solidFill>
            <a:ln>
              <a:noFill/>
            </a:ln>
          </p:spPr>
        </p:sp>
        <p:sp>
          <p:nvSpPr>
            <p:cNvPr id="106" name="Google Shape;106;p7"/>
            <p:cNvSpPr txBox="1"/>
            <p:nvPr/>
          </p:nvSpPr>
          <p:spPr>
            <a:xfrm>
              <a:off x="0" y="-47625"/>
              <a:ext cx="116700" cy="164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7" name="Google Shape;107;p7"/>
          <p:cNvGrpSpPr/>
          <p:nvPr/>
        </p:nvGrpSpPr>
        <p:grpSpPr>
          <a:xfrm>
            <a:off x="16186591" y="2035768"/>
            <a:ext cx="443337" cy="624210"/>
            <a:chOff x="0" y="-47625"/>
            <a:chExt cx="116763" cy="164400"/>
          </a:xfrm>
        </p:grpSpPr>
        <p:sp>
          <p:nvSpPr>
            <p:cNvPr id="108" name="Google Shape;108;p7"/>
            <p:cNvSpPr/>
            <p:nvPr/>
          </p:nvSpPr>
          <p:spPr>
            <a:xfrm>
              <a:off x="0" y="0"/>
              <a:ext cx="116763" cy="116763"/>
            </a:xfrm>
            <a:custGeom>
              <a:avLst/>
              <a:gdLst/>
              <a:ahLst/>
              <a:cxnLst/>
              <a:rect l="l" t="t" r="r" b="b"/>
              <a:pathLst>
                <a:path w="116763" h="116763" extrusionOk="0">
                  <a:moveTo>
                    <a:pt x="0" y="0"/>
                  </a:moveTo>
                  <a:lnTo>
                    <a:pt x="116763" y="0"/>
                  </a:lnTo>
                  <a:lnTo>
                    <a:pt x="116763" y="116763"/>
                  </a:lnTo>
                  <a:lnTo>
                    <a:pt x="0" y="116763"/>
                  </a:lnTo>
                  <a:close/>
                </a:path>
              </a:pathLst>
            </a:custGeom>
            <a:solidFill>
              <a:srgbClr val="5CE1E6"/>
            </a:solidFill>
            <a:ln>
              <a:noFill/>
            </a:ln>
          </p:spPr>
        </p:sp>
        <p:sp>
          <p:nvSpPr>
            <p:cNvPr id="109" name="Google Shape;109;p7"/>
            <p:cNvSpPr txBox="1"/>
            <p:nvPr/>
          </p:nvSpPr>
          <p:spPr>
            <a:xfrm>
              <a:off x="0" y="-47625"/>
              <a:ext cx="116700" cy="164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0" name="Google Shape;110;p7"/>
          <p:cNvGrpSpPr/>
          <p:nvPr/>
        </p:nvGrpSpPr>
        <p:grpSpPr>
          <a:xfrm>
            <a:off x="8922334" y="9223201"/>
            <a:ext cx="443337" cy="624210"/>
            <a:chOff x="0" y="-47625"/>
            <a:chExt cx="116763" cy="164400"/>
          </a:xfrm>
        </p:grpSpPr>
        <p:sp>
          <p:nvSpPr>
            <p:cNvPr id="111" name="Google Shape;111;p7"/>
            <p:cNvSpPr/>
            <p:nvPr/>
          </p:nvSpPr>
          <p:spPr>
            <a:xfrm>
              <a:off x="0" y="0"/>
              <a:ext cx="116763" cy="116763"/>
            </a:xfrm>
            <a:custGeom>
              <a:avLst/>
              <a:gdLst/>
              <a:ahLst/>
              <a:cxnLst/>
              <a:rect l="l" t="t" r="r" b="b"/>
              <a:pathLst>
                <a:path w="116763" h="116763" extrusionOk="0">
                  <a:moveTo>
                    <a:pt x="0" y="0"/>
                  </a:moveTo>
                  <a:lnTo>
                    <a:pt x="116763" y="0"/>
                  </a:lnTo>
                  <a:lnTo>
                    <a:pt x="116763" y="116763"/>
                  </a:lnTo>
                  <a:lnTo>
                    <a:pt x="0" y="116763"/>
                  </a:lnTo>
                  <a:close/>
                </a:path>
              </a:pathLst>
            </a:custGeom>
            <a:solidFill>
              <a:srgbClr val="5CE1E6"/>
            </a:solidFill>
            <a:ln>
              <a:noFill/>
            </a:ln>
          </p:spPr>
        </p:sp>
        <p:sp>
          <p:nvSpPr>
            <p:cNvPr id="112" name="Google Shape;112;p7"/>
            <p:cNvSpPr txBox="1"/>
            <p:nvPr/>
          </p:nvSpPr>
          <p:spPr>
            <a:xfrm>
              <a:off x="0" y="-47625"/>
              <a:ext cx="116700" cy="164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8"/>
          <p:cNvSpPr txBox="1">
            <a:spLocks noGrp="1"/>
          </p:cNvSpPr>
          <p:nvPr>
            <p:ph type="title"/>
          </p:nvPr>
        </p:nvSpPr>
        <p:spPr>
          <a:xfrm>
            <a:off x="815425" y="1978975"/>
            <a:ext cx="105267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15" name="Google Shape;115;p8"/>
          <p:cNvGrpSpPr/>
          <p:nvPr/>
        </p:nvGrpSpPr>
        <p:grpSpPr>
          <a:xfrm>
            <a:off x="828982" y="372607"/>
            <a:ext cx="3442418" cy="1102864"/>
            <a:chOff x="0" y="-241102"/>
            <a:chExt cx="4589891" cy="1470485"/>
          </a:xfrm>
        </p:grpSpPr>
        <p:grpSp>
          <p:nvGrpSpPr>
            <p:cNvPr id="116" name="Google Shape;116;p8"/>
            <p:cNvGrpSpPr/>
            <p:nvPr/>
          </p:nvGrpSpPr>
          <p:grpSpPr>
            <a:xfrm>
              <a:off x="0" y="-241102"/>
              <a:ext cx="801971" cy="1043381"/>
              <a:chOff x="0" y="-47625"/>
              <a:chExt cx="158414" cy="206100"/>
            </a:xfrm>
          </p:grpSpPr>
          <p:sp>
            <p:nvSpPr>
              <p:cNvPr id="117" name="Google Shape;117;p8"/>
              <p:cNvSpPr/>
              <p:nvPr/>
            </p:nvSpPr>
            <p:spPr>
              <a:xfrm>
                <a:off x="0" y="0"/>
                <a:ext cx="158414" cy="158414"/>
              </a:xfrm>
              <a:custGeom>
                <a:avLst/>
                <a:gdLst/>
                <a:ahLst/>
                <a:cxnLst/>
                <a:rect l="l" t="t" r="r" b="b"/>
                <a:pathLst>
                  <a:path w="158414" h="158414" extrusionOk="0">
                    <a:moveTo>
                      <a:pt x="0" y="0"/>
                    </a:moveTo>
                    <a:lnTo>
                      <a:pt x="158414" y="0"/>
                    </a:lnTo>
                    <a:lnTo>
                      <a:pt x="158414" y="158414"/>
                    </a:lnTo>
                    <a:lnTo>
                      <a:pt x="0" y="158414"/>
                    </a:lnTo>
                    <a:close/>
                  </a:path>
                </a:pathLst>
              </a:custGeom>
              <a:solidFill>
                <a:srgbClr val="5CE1E6"/>
              </a:solidFill>
              <a:ln>
                <a:noFill/>
              </a:ln>
            </p:spPr>
          </p:sp>
          <p:sp>
            <p:nvSpPr>
              <p:cNvPr id="118" name="Google Shape;118;p8"/>
              <p:cNvSpPr txBox="1"/>
              <p:nvPr/>
            </p:nvSpPr>
            <p:spPr>
              <a:xfrm>
                <a:off x="0" y="-47625"/>
                <a:ext cx="158400" cy="206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19" name="Google Shape;119;p8"/>
            <p:cNvSpPr/>
            <p:nvPr/>
          </p:nvSpPr>
          <p:spPr>
            <a:xfrm>
              <a:off x="86903" y="100248"/>
              <a:ext cx="628162" cy="628162"/>
            </a:xfrm>
            <a:custGeom>
              <a:avLst/>
              <a:gdLst/>
              <a:ahLst/>
              <a:cxnLst/>
              <a:rect l="l" t="t" r="r" b="b"/>
              <a:pathLst>
                <a:path w="628162" h="628162" extrusionOk="0">
                  <a:moveTo>
                    <a:pt x="0" y="0"/>
                  </a:moveTo>
                  <a:lnTo>
                    <a:pt x="628162" y="0"/>
                  </a:lnTo>
                  <a:lnTo>
                    <a:pt x="628162" y="628162"/>
                  </a:lnTo>
                  <a:lnTo>
                    <a:pt x="0" y="628162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2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120" name="Google Shape;120;p8"/>
            <p:cNvSpPr txBox="1"/>
            <p:nvPr/>
          </p:nvSpPr>
          <p:spPr>
            <a:xfrm>
              <a:off x="1003391" y="195254"/>
              <a:ext cx="3586500" cy="103412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00" b="0" i="0" u="none" strike="noStrike" cap="none" dirty="0">
                  <a:solidFill>
                    <a:srgbClr val="000000"/>
                  </a:solidFill>
                  <a:latin typeface="Archivo Black"/>
                  <a:ea typeface="Archivo Black"/>
                  <a:cs typeface="Archivo Black"/>
                  <a:sym typeface="Archivo Black"/>
                </a:rPr>
                <a:t>MWN CONSULTANCY</a:t>
              </a:r>
              <a:endParaRPr dirty="0"/>
            </a:p>
          </p:txBody>
        </p:sp>
      </p:grpSp>
      <p:grpSp>
        <p:nvGrpSpPr>
          <p:cNvPr id="121" name="Google Shape;121;p8"/>
          <p:cNvGrpSpPr/>
          <p:nvPr/>
        </p:nvGrpSpPr>
        <p:grpSpPr>
          <a:xfrm>
            <a:off x="800497" y="6564511"/>
            <a:ext cx="629906" cy="810209"/>
            <a:chOff x="0" y="-47625"/>
            <a:chExt cx="165900" cy="213387"/>
          </a:xfrm>
        </p:grpSpPr>
        <p:sp>
          <p:nvSpPr>
            <p:cNvPr id="122" name="Google Shape;122;p8"/>
            <p:cNvSpPr/>
            <p:nvPr/>
          </p:nvSpPr>
          <p:spPr>
            <a:xfrm>
              <a:off x="0" y="0"/>
              <a:ext cx="165762" cy="165762"/>
            </a:xfrm>
            <a:custGeom>
              <a:avLst/>
              <a:gdLst/>
              <a:ahLst/>
              <a:cxnLst/>
              <a:rect l="l" t="t" r="r" b="b"/>
              <a:pathLst>
                <a:path w="165762" h="165762" extrusionOk="0">
                  <a:moveTo>
                    <a:pt x="0" y="0"/>
                  </a:moveTo>
                  <a:lnTo>
                    <a:pt x="165762" y="0"/>
                  </a:lnTo>
                  <a:lnTo>
                    <a:pt x="165762" y="165762"/>
                  </a:lnTo>
                  <a:lnTo>
                    <a:pt x="0" y="165762"/>
                  </a:lnTo>
                  <a:close/>
                </a:path>
              </a:pathLst>
            </a:custGeom>
            <a:solidFill>
              <a:srgbClr val="5CE1E6"/>
            </a:solidFill>
            <a:ln>
              <a:noFill/>
            </a:ln>
          </p:spPr>
        </p:sp>
        <p:sp>
          <p:nvSpPr>
            <p:cNvPr id="123" name="Google Shape;123;p8"/>
            <p:cNvSpPr txBox="1"/>
            <p:nvPr/>
          </p:nvSpPr>
          <p:spPr>
            <a:xfrm>
              <a:off x="0" y="-47625"/>
              <a:ext cx="165900" cy="213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4" name="Google Shape;124;p8"/>
          <p:cNvGrpSpPr/>
          <p:nvPr/>
        </p:nvGrpSpPr>
        <p:grpSpPr>
          <a:xfrm>
            <a:off x="1436410" y="7289361"/>
            <a:ext cx="443337" cy="624210"/>
            <a:chOff x="0" y="-47625"/>
            <a:chExt cx="116763" cy="164400"/>
          </a:xfrm>
        </p:grpSpPr>
        <p:sp>
          <p:nvSpPr>
            <p:cNvPr id="125" name="Google Shape;125;p8"/>
            <p:cNvSpPr/>
            <p:nvPr/>
          </p:nvSpPr>
          <p:spPr>
            <a:xfrm>
              <a:off x="0" y="0"/>
              <a:ext cx="116763" cy="116763"/>
            </a:xfrm>
            <a:custGeom>
              <a:avLst/>
              <a:gdLst/>
              <a:ahLst/>
              <a:cxnLst/>
              <a:rect l="l" t="t" r="r" b="b"/>
              <a:pathLst>
                <a:path w="116763" h="116763" extrusionOk="0">
                  <a:moveTo>
                    <a:pt x="0" y="0"/>
                  </a:moveTo>
                  <a:lnTo>
                    <a:pt x="116763" y="0"/>
                  </a:lnTo>
                  <a:lnTo>
                    <a:pt x="116763" y="116763"/>
                  </a:lnTo>
                  <a:lnTo>
                    <a:pt x="0" y="116763"/>
                  </a:lnTo>
                  <a:close/>
                </a:path>
              </a:pathLst>
            </a:custGeom>
            <a:solidFill>
              <a:srgbClr val="5CE1E6"/>
            </a:solidFill>
            <a:ln>
              <a:noFill/>
            </a:ln>
          </p:spPr>
        </p:sp>
        <p:sp>
          <p:nvSpPr>
            <p:cNvPr id="126" name="Google Shape;126;p8"/>
            <p:cNvSpPr txBox="1"/>
            <p:nvPr/>
          </p:nvSpPr>
          <p:spPr>
            <a:xfrm>
              <a:off x="0" y="-47625"/>
              <a:ext cx="116700" cy="164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7" name="Google Shape;127;p8"/>
          <p:cNvGrpSpPr/>
          <p:nvPr/>
        </p:nvGrpSpPr>
        <p:grpSpPr>
          <a:xfrm>
            <a:off x="14409238" y="7834559"/>
            <a:ext cx="443337" cy="624210"/>
            <a:chOff x="0" y="-47625"/>
            <a:chExt cx="116763" cy="164400"/>
          </a:xfrm>
        </p:grpSpPr>
        <p:sp>
          <p:nvSpPr>
            <p:cNvPr id="128" name="Google Shape;128;p8"/>
            <p:cNvSpPr/>
            <p:nvPr/>
          </p:nvSpPr>
          <p:spPr>
            <a:xfrm>
              <a:off x="0" y="0"/>
              <a:ext cx="116763" cy="116763"/>
            </a:xfrm>
            <a:custGeom>
              <a:avLst/>
              <a:gdLst/>
              <a:ahLst/>
              <a:cxnLst/>
              <a:rect l="l" t="t" r="r" b="b"/>
              <a:pathLst>
                <a:path w="116763" h="116763" extrusionOk="0">
                  <a:moveTo>
                    <a:pt x="0" y="0"/>
                  </a:moveTo>
                  <a:lnTo>
                    <a:pt x="116763" y="0"/>
                  </a:lnTo>
                  <a:lnTo>
                    <a:pt x="116763" y="116763"/>
                  </a:lnTo>
                  <a:lnTo>
                    <a:pt x="0" y="116763"/>
                  </a:lnTo>
                  <a:close/>
                </a:path>
              </a:pathLst>
            </a:custGeom>
            <a:solidFill>
              <a:srgbClr val="5CE1E6"/>
            </a:solidFill>
            <a:ln>
              <a:noFill/>
            </a:ln>
          </p:spPr>
        </p:sp>
        <p:sp>
          <p:nvSpPr>
            <p:cNvPr id="129" name="Google Shape;129;p8"/>
            <p:cNvSpPr txBox="1"/>
            <p:nvPr/>
          </p:nvSpPr>
          <p:spPr>
            <a:xfrm>
              <a:off x="0" y="-47625"/>
              <a:ext cx="116700" cy="164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0" name="Google Shape;130;p8"/>
          <p:cNvGrpSpPr/>
          <p:nvPr/>
        </p:nvGrpSpPr>
        <p:grpSpPr>
          <a:xfrm>
            <a:off x="15735452" y="8848667"/>
            <a:ext cx="2098435" cy="629369"/>
            <a:chOff x="0" y="0"/>
            <a:chExt cx="1769040" cy="530576"/>
          </a:xfrm>
        </p:grpSpPr>
        <p:sp>
          <p:nvSpPr>
            <p:cNvPr id="131" name="Google Shape;131;p8"/>
            <p:cNvSpPr/>
            <p:nvPr/>
          </p:nvSpPr>
          <p:spPr>
            <a:xfrm>
              <a:off x="0" y="0"/>
              <a:ext cx="1769040" cy="530576"/>
            </a:xfrm>
            <a:custGeom>
              <a:avLst/>
              <a:gdLst/>
              <a:ahLst/>
              <a:cxnLst/>
              <a:rect l="l" t="t" r="r" b="b"/>
              <a:pathLst>
                <a:path w="1769040" h="530576" extrusionOk="0">
                  <a:moveTo>
                    <a:pt x="1769040" y="265288"/>
                  </a:moveTo>
                  <a:lnTo>
                    <a:pt x="1362640" y="0"/>
                  </a:lnTo>
                  <a:lnTo>
                    <a:pt x="1362640" y="203200"/>
                  </a:lnTo>
                  <a:lnTo>
                    <a:pt x="0" y="203200"/>
                  </a:lnTo>
                  <a:lnTo>
                    <a:pt x="0" y="327376"/>
                  </a:lnTo>
                  <a:lnTo>
                    <a:pt x="1362640" y="327376"/>
                  </a:lnTo>
                  <a:lnTo>
                    <a:pt x="1362640" y="530576"/>
                  </a:lnTo>
                  <a:lnTo>
                    <a:pt x="1769040" y="265288"/>
                  </a:lnTo>
                  <a:close/>
                </a:path>
              </a:pathLst>
            </a:custGeom>
            <a:solidFill>
              <a:srgbClr val="5CE1E6"/>
            </a:solidFill>
            <a:ln>
              <a:noFill/>
            </a:ln>
          </p:spPr>
        </p:sp>
        <p:sp>
          <p:nvSpPr>
            <p:cNvPr id="132" name="Google Shape;132;p8"/>
            <p:cNvSpPr txBox="1"/>
            <p:nvPr/>
          </p:nvSpPr>
          <p:spPr>
            <a:xfrm>
              <a:off x="0" y="155575"/>
              <a:ext cx="1667400" cy="17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9"/>
          <p:cNvSpPr txBox="1">
            <a:spLocks noGrp="1"/>
          </p:cNvSpPr>
          <p:nvPr>
            <p:ph type="title"/>
          </p:nvPr>
        </p:nvSpPr>
        <p:spPr>
          <a:xfrm>
            <a:off x="832825" y="2576175"/>
            <a:ext cx="11430300" cy="11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700"/>
              <a:buFont typeface="Archivo Black"/>
              <a:buNone/>
              <a:defRPr sz="7700">
                <a:latin typeface="Archivo Black"/>
                <a:ea typeface="Archivo Black"/>
                <a:cs typeface="Archivo Black"/>
                <a:sym typeface="Archivo Blac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700"/>
              <a:buFont typeface="Archivo Black"/>
              <a:buNone/>
              <a:defRPr sz="7700">
                <a:latin typeface="Archivo Black"/>
                <a:ea typeface="Archivo Black"/>
                <a:cs typeface="Archivo Black"/>
                <a:sym typeface="Archivo Blac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700"/>
              <a:buFont typeface="Archivo Black"/>
              <a:buNone/>
              <a:defRPr sz="7700">
                <a:latin typeface="Archivo Black"/>
                <a:ea typeface="Archivo Black"/>
                <a:cs typeface="Archivo Black"/>
                <a:sym typeface="Archivo Blac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700"/>
              <a:buFont typeface="Archivo Black"/>
              <a:buNone/>
              <a:defRPr sz="7700">
                <a:latin typeface="Archivo Black"/>
                <a:ea typeface="Archivo Black"/>
                <a:cs typeface="Archivo Black"/>
                <a:sym typeface="Archivo Blac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700"/>
              <a:buFont typeface="Archivo Black"/>
              <a:buNone/>
              <a:defRPr sz="7700">
                <a:latin typeface="Archivo Black"/>
                <a:ea typeface="Archivo Black"/>
                <a:cs typeface="Archivo Black"/>
                <a:sym typeface="Archivo Blac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700"/>
              <a:buFont typeface="Archivo Black"/>
              <a:buNone/>
              <a:defRPr sz="7700">
                <a:latin typeface="Archivo Black"/>
                <a:ea typeface="Archivo Black"/>
                <a:cs typeface="Archivo Black"/>
                <a:sym typeface="Archivo Blac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700"/>
              <a:buFont typeface="Archivo Black"/>
              <a:buNone/>
              <a:defRPr sz="7700">
                <a:latin typeface="Archivo Black"/>
                <a:ea typeface="Archivo Black"/>
                <a:cs typeface="Archivo Black"/>
                <a:sym typeface="Archivo Blac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700"/>
              <a:buFont typeface="Archivo Black"/>
              <a:buNone/>
              <a:defRPr sz="7700">
                <a:latin typeface="Archivo Black"/>
                <a:ea typeface="Archivo Black"/>
                <a:cs typeface="Archivo Black"/>
                <a:sym typeface="Archivo Black"/>
              </a:defRPr>
            </a:lvl9pPr>
          </a:lstStyle>
          <a:p>
            <a:endParaRPr/>
          </a:p>
        </p:txBody>
      </p:sp>
      <p:sp>
        <p:nvSpPr>
          <p:cNvPr id="135" name="Google Shape;135;p9"/>
          <p:cNvSpPr txBox="1">
            <a:spLocks noGrp="1"/>
          </p:cNvSpPr>
          <p:nvPr>
            <p:ph type="body" idx="1"/>
          </p:nvPr>
        </p:nvSpPr>
        <p:spPr>
          <a:xfrm>
            <a:off x="9964175" y="4284875"/>
            <a:ext cx="5277300" cy="41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683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/>
            </a:lvl1pPr>
            <a:lvl2pPr marL="914400" lvl="1" indent="-3683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200"/>
              <a:buChar char="–"/>
              <a:defRPr/>
            </a:lvl2pPr>
            <a:lvl3pPr marL="1371600" lvl="2" indent="-3683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/>
            </a:lvl3pPr>
            <a:lvl4pPr marL="1828800" lvl="3" indent="-3683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Char char="–"/>
              <a:defRPr/>
            </a:lvl4pPr>
            <a:lvl5pPr marL="2286000" lvl="4" indent="-3683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Char char="»"/>
              <a:defRPr/>
            </a:lvl5pPr>
            <a:lvl6pPr marL="2743200" lvl="5" indent="-3683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/>
            </a:lvl6pPr>
            <a:lvl7pPr marL="3200400" lvl="6" indent="-3683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/>
            </a:lvl7pPr>
            <a:lvl8pPr marL="3657600" lvl="7" indent="-3683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/>
            </a:lvl8pPr>
            <a:lvl9pPr marL="4114800" lvl="8" indent="-3683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/>
            </a:lvl9pPr>
          </a:lstStyle>
          <a:p>
            <a:endParaRPr/>
          </a:p>
        </p:txBody>
      </p:sp>
      <p:sp>
        <p:nvSpPr>
          <p:cNvPr id="136" name="Google Shape;136;p9"/>
          <p:cNvSpPr txBox="1">
            <a:spLocks noGrp="1"/>
          </p:cNvSpPr>
          <p:nvPr>
            <p:ph type="body" idx="2"/>
          </p:nvPr>
        </p:nvSpPr>
        <p:spPr>
          <a:xfrm>
            <a:off x="3046525" y="4284875"/>
            <a:ext cx="5591700" cy="46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/>
            </a:lvl9pPr>
          </a:lstStyle>
          <a:p>
            <a:endParaRPr/>
          </a:p>
        </p:txBody>
      </p:sp>
      <p:grpSp>
        <p:nvGrpSpPr>
          <p:cNvPr id="137" name="Google Shape;137;p9"/>
          <p:cNvGrpSpPr/>
          <p:nvPr/>
        </p:nvGrpSpPr>
        <p:grpSpPr>
          <a:xfrm>
            <a:off x="828982" y="372607"/>
            <a:ext cx="3442418" cy="1102864"/>
            <a:chOff x="0" y="-241102"/>
            <a:chExt cx="4589891" cy="1470485"/>
          </a:xfrm>
        </p:grpSpPr>
        <p:grpSp>
          <p:nvGrpSpPr>
            <p:cNvPr id="138" name="Google Shape;138;p9"/>
            <p:cNvGrpSpPr/>
            <p:nvPr/>
          </p:nvGrpSpPr>
          <p:grpSpPr>
            <a:xfrm>
              <a:off x="0" y="-241102"/>
              <a:ext cx="801971" cy="1043381"/>
              <a:chOff x="0" y="-47625"/>
              <a:chExt cx="158414" cy="206100"/>
            </a:xfrm>
          </p:grpSpPr>
          <p:sp>
            <p:nvSpPr>
              <p:cNvPr id="139" name="Google Shape;139;p9"/>
              <p:cNvSpPr/>
              <p:nvPr/>
            </p:nvSpPr>
            <p:spPr>
              <a:xfrm>
                <a:off x="0" y="0"/>
                <a:ext cx="158414" cy="158414"/>
              </a:xfrm>
              <a:custGeom>
                <a:avLst/>
                <a:gdLst/>
                <a:ahLst/>
                <a:cxnLst/>
                <a:rect l="l" t="t" r="r" b="b"/>
                <a:pathLst>
                  <a:path w="158414" h="158414" extrusionOk="0">
                    <a:moveTo>
                      <a:pt x="0" y="0"/>
                    </a:moveTo>
                    <a:lnTo>
                      <a:pt x="158414" y="0"/>
                    </a:lnTo>
                    <a:lnTo>
                      <a:pt x="158414" y="158414"/>
                    </a:lnTo>
                    <a:lnTo>
                      <a:pt x="0" y="158414"/>
                    </a:lnTo>
                    <a:close/>
                  </a:path>
                </a:pathLst>
              </a:custGeom>
              <a:solidFill>
                <a:srgbClr val="5CE1E6"/>
              </a:solidFill>
              <a:ln>
                <a:noFill/>
              </a:ln>
            </p:spPr>
          </p:sp>
          <p:sp>
            <p:nvSpPr>
              <p:cNvPr id="140" name="Google Shape;140;p9"/>
              <p:cNvSpPr txBox="1"/>
              <p:nvPr/>
            </p:nvSpPr>
            <p:spPr>
              <a:xfrm>
                <a:off x="0" y="-47625"/>
                <a:ext cx="158400" cy="206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41" name="Google Shape;141;p9"/>
            <p:cNvSpPr/>
            <p:nvPr/>
          </p:nvSpPr>
          <p:spPr>
            <a:xfrm>
              <a:off x="86903" y="100248"/>
              <a:ext cx="628162" cy="628162"/>
            </a:xfrm>
            <a:custGeom>
              <a:avLst/>
              <a:gdLst/>
              <a:ahLst/>
              <a:cxnLst/>
              <a:rect l="l" t="t" r="r" b="b"/>
              <a:pathLst>
                <a:path w="628162" h="628162" extrusionOk="0">
                  <a:moveTo>
                    <a:pt x="0" y="0"/>
                  </a:moveTo>
                  <a:lnTo>
                    <a:pt x="628162" y="0"/>
                  </a:lnTo>
                  <a:lnTo>
                    <a:pt x="628162" y="628162"/>
                  </a:lnTo>
                  <a:lnTo>
                    <a:pt x="0" y="628162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2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142" name="Google Shape;142;p9"/>
            <p:cNvSpPr txBox="1"/>
            <p:nvPr/>
          </p:nvSpPr>
          <p:spPr>
            <a:xfrm>
              <a:off x="1003391" y="195254"/>
              <a:ext cx="3586500" cy="103412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00" b="0" i="0" u="none" strike="noStrike" cap="none" dirty="0">
                  <a:solidFill>
                    <a:srgbClr val="000000"/>
                  </a:solidFill>
                  <a:latin typeface="Archivo Black"/>
                  <a:ea typeface="Archivo Black"/>
                  <a:cs typeface="Archivo Black"/>
                  <a:sym typeface="Archivo Black"/>
                </a:rPr>
                <a:t>MWN CONSULTANCY</a:t>
              </a:r>
              <a:endParaRPr dirty="0"/>
            </a:p>
          </p:txBody>
        </p:sp>
      </p:grpSp>
      <p:grpSp>
        <p:nvGrpSpPr>
          <p:cNvPr id="143" name="Google Shape;143;p9"/>
          <p:cNvGrpSpPr/>
          <p:nvPr/>
        </p:nvGrpSpPr>
        <p:grpSpPr>
          <a:xfrm>
            <a:off x="15735452" y="580456"/>
            <a:ext cx="2098435" cy="629369"/>
            <a:chOff x="0" y="0"/>
            <a:chExt cx="1769040" cy="530576"/>
          </a:xfrm>
        </p:grpSpPr>
        <p:sp>
          <p:nvSpPr>
            <p:cNvPr id="144" name="Google Shape;144;p9"/>
            <p:cNvSpPr/>
            <p:nvPr/>
          </p:nvSpPr>
          <p:spPr>
            <a:xfrm>
              <a:off x="0" y="0"/>
              <a:ext cx="1769040" cy="530576"/>
            </a:xfrm>
            <a:custGeom>
              <a:avLst/>
              <a:gdLst/>
              <a:ahLst/>
              <a:cxnLst/>
              <a:rect l="l" t="t" r="r" b="b"/>
              <a:pathLst>
                <a:path w="1769040" h="530576" extrusionOk="0">
                  <a:moveTo>
                    <a:pt x="1769040" y="265288"/>
                  </a:moveTo>
                  <a:lnTo>
                    <a:pt x="1362640" y="0"/>
                  </a:lnTo>
                  <a:lnTo>
                    <a:pt x="1362640" y="203200"/>
                  </a:lnTo>
                  <a:lnTo>
                    <a:pt x="0" y="203200"/>
                  </a:lnTo>
                  <a:lnTo>
                    <a:pt x="0" y="327376"/>
                  </a:lnTo>
                  <a:lnTo>
                    <a:pt x="1362640" y="327376"/>
                  </a:lnTo>
                  <a:lnTo>
                    <a:pt x="1362640" y="530576"/>
                  </a:lnTo>
                  <a:lnTo>
                    <a:pt x="1769040" y="265288"/>
                  </a:lnTo>
                  <a:close/>
                </a:path>
              </a:pathLst>
            </a:custGeom>
            <a:solidFill>
              <a:srgbClr val="5CE1E6"/>
            </a:solidFill>
            <a:ln>
              <a:noFill/>
            </a:ln>
          </p:spPr>
        </p:sp>
        <p:sp>
          <p:nvSpPr>
            <p:cNvPr id="145" name="Google Shape;145;p9"/>
            <p:cNvSpPr txBox="1"/>
            <p:nvPr/>
          </p:nvSpPr>
          <p:spPr>
            <a:xfrm>
              <a:off x="0" y="155575"/>
              <a:ext cx="1667400" cy="17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6" name="Google Shape;146;p9"/>
          <p:cNvGrpSpPr/>
          <p:nvPr/>
        </p:nvGrpSpPr>
        <p:grpSpPr>
          <a:xfrm>
            <a:off x="17259300" y="8613940"/>
            <a:ext cx="645853" cy="826965"/>
            <a:chOff x="0" y="-47625"/>
            <a:chExt cx="170100" cy="217800"/>
          </a:xfrm>
        </p:grpSpPr>
        <p:sp>
          <p:nvSpPr>
            <p:cNvPr id="147" name="Google Shape;147;p9"/>
            <p:cNvSpPr/>
            <p:nvPr/>
          </p:nvSpPr>
          <p:spPr>
            <a:xfrm>
              <a:off x="0" y="0"/>
              <a:ext cx="170067" cy="170067"/>
            </a:xfrm>
            <a:custGeom>
              <a:avLst/>
              <a:gdLst/>
              <a:ahLst/>
              <a:cxnLst/>
              <a:rect l="l" t="t" r="r" b="b"/>
              <a:pathLst>
                <a:path w="170067" h="170067" extrusionOk="0">
                  <a:moveTo>
                    <a:pt x="0" y="0"/>
                  </a:moveTo>
                  <a:lnTo>
                    <a:pt x="170067" y="0"/>
                  </a:lnTo>
                  <a:lnTo>
                    <a:pt x="170067" y="170067"/>
                  </a:lnTo>
                  <a:lnTo>
                    <a:pt x="0" y="170067"/>
                  </a:lnTo>
                  <a:close/>
                </a:path>
              </a:pathLst>
            </a:custGeom>
            <a:solidFill>
              <a:srgbClr val="5CE1E6"/>
            </a:solidFill>
            <a:ln>
              <a:noFill/>
            </a:ln>
          </p:spPr>
        </p:sp>
        <p:sp>
          <p:nvSpPr>
            <p:cNvPr id="148" name="Google Shape;148;p9"/>
            <p:cNvSpPr txBox="1"/>
            <p:nvPr/>
          </p:nvSpPr>
          <p:spPr>
            <a:xfrm>
              <a:off x="0" y="-47625"/>
              <a:ext cx="170100" cy="21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9" name="Google Shape;149;p9"/>
          <p:cNvGrpSpPr/>
          <p:nvPr/>
        </p:nvGrpSpPr>
        <p:grpSpPr>
          <a:xfrm>
            <a:off x="11938106" y="2056632"/>
            <a:ext cx="645853" cy="826965"/>
            <a:chOff x="0" y="-47625"/>
            <a:chExt cx="170100" cy="217800"/>
          </a:xfrm>
        </p:grpSpPr>
        <p:sp>
          <p:nvSpPr>
            <p:cNvPr id="150" name="Google Shape;150;p9"/>
            <p:cNvSpPr/>
            <p:nvPr/>
          </p:nvSpPr>
          <p:spPr>
            <a:xfrm>
              <a:off x="0" y="0"/>
              <a:ext cx="170067" cy="170067"/>
            </a:xfrm>
            <a:custGeom>
              <a:avLst/>
              <a:gdLst/>
              <a:ahLst/>
              <a:cxnLst/>
              <a:rect l="l" t="t" r="r" b="b"/>
              <a:pathLst>
                <a:path w="170067" h="170067" extrusionOk="0">
                  <a:moveTo>
                    <a:pt x="0" y="0"/>
                  </a:moveTo>
                  <a:lnTo>
                    <a:pt x="170067" y="0"/>
                  </a:lnTo>
                  <a:lnTo>
                    <a:pt x="170067" y="170067"/>
                  </a:lnTo>
                  <a:lnTo>
                    <a:pt x="0" y="170067"/>
                  </a:lnTo>
                  <a:close/>
                </a:path>
              </a:pathLst>
            </a:custGeom>
            <a:solidFill>
              <a:srgbClr val="5CE1E6"/>
            </a:solidFill>
            <a:ln>
              <a:noFill/>
            </a:ln>
          </p:spPr>
        </p:sp>
        <p:sp>
          <p:nvSpPr>
            <p:cNvPr id="151" name="Google Shape;151;p9"/>
            <p:cNvSpPr txBox="1"/>
            <p:nvPr/>
          </p:nvSpPr>
          <p:spPr>
            <a:xfrm>
              <a:off x="0" y="-47625"/>
              <a:ext cx="170100" cy="21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2" name="Google Shape;152;p9"/>
          <p:cNvGrpSpPr/>
          <p:nvPr/>
        </p:nvGrpSpPr>
        <p:grpSpPr>
          <a:xfrm>
            <a:off x="4607052" y="8613940"/>
            <a:ext cx="478455" cy="644714"/>
            <a:chOff x="0" y="-47625"/>
            <a:chExt cx="126012" cy="169800"/>
          </a:xfrm>
        </p:grpSpPr>
        <p:sp>
          <p:nvSpPr>
            <p:cNvPr id="153" name="Google Shape;153;p9"/>
            <p:cNvSpPr/>
            <p:nvPr/>
          </p:nvSpPr>
          <p:spPr>
            <a:xfrm>
              <a:off x="0" y="0"/>
              <a:ext cx="126012" cy="122083"/>
            </a:xfrm>
            <a:custGeom>
              <a:avLst/>
              <a:gdLst/>
              <a:ahLst/>
              <a:cxnLst/>
              <a:rect l="l" t="t" r="r" b="b"/>
              <a:pathLst>
                <a:path w="126012" h="122083" extrusionOk="0">
                  <a:moveTo>
                    <a:pt x="0" y="0"/>
                  </a:moveTo>
                  <a:lnTo>
                    <a:pt x="126012" y="0"/>
                  </a:lnTo>
                  <a:lnTo>
                    <a:pt x="126012" y="122083"/>
                  </a:lnTo>
                  <a:lnTo>
                    <a:pt x="0" y="122083"/>
                  </a:lnTo>
                  <a:close/>
                </a:path>
              </a:pathLst>
            </a:custGeom>
            <a:solidFill>
              <a:srgbClr val="5CE1E6"/>
            </a:solidFill>
            <a:ln>
              <a:noFill/>
            </a:ln>
          </p:spPr>
        </p:sp>
        <p:sp>
          <p:nvSpPr>
            <p:cNvPr id="154" name="Google Shape;154;p9"/>
            <p:cNvSpPr txBox="1"/>
            <p:nvPr/>
          </p:nvSpPr>
          <p:spPr>
            <a:xfrm>
              <a:off x="0" y="-47625"/>
              <a:ext cx="126000" cy="169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5" name="Google Shape;155;p9"/>
          <p:cNvGrpSpPr/>
          <p:nvPr/>
        </p:nvGrpSpPr>
        <p:grpSpPr>
          <a:xfrm>
            <a:off x="15910968" y="3507087"/>
            <a:ext cx="478455" cy="644714"/>
            <a:chOff x="0" y="-47625"/>
            <a:chExt cx="126012" cy="169800"/>
          </a:xfrm>
        </p:grpSpPr>
        <p:sp>
          <p:nvSpPr>
            <p:cNvPr id="156" name="Google Shape;156;p9"/>
            <p:cNvSpPr/>
            <p:nvPr/>
          </p:nvSpPr>
          <p:spPr>
            <a:xfrm>
              <a:off x="0" y="0"/>
              <a:ext cx="126012" cy="122083"/>
            </a:xfrm>
            <a:custGeom>
              <a:avLst/>
              <a:gdLst/>
              <a:ahLst/>
              <a:cxnLst/>
              <a:rect l="l" t="t" r="r" b="b"/>
              <a:pathLst>
                <a:path w="126012" h="122083" extrusionOk="0">
                  <a:moveTo>
                    <a:pt x="0" y="0"/>
                  </a:moveTo>
                  <a:lnTo>
                    <a:pt x="126012" y="0"/>
                  </a:lnTo>
                  <a:lnTo>
                    <a:pt x="126012" y="122083"/>
                  </a:lnTo>
                  <a:lnTo>
                    <a:pt x="0" y="122083"/>
                  </a:lnTo>
                  <a:close/>
                </a:path>
              </a:pathLst>
            </a:custGeom>
            <a:solidFill>
              <a:srgbClr val="5CE1E6"/>
            </a:solidFill>
            <a:ln>
              <a:noFill/>
            </a:ln>
          </p:spPr>
        </p:sp>
        <p:sp>
          <p:nvSpPr>
            <p:cNvPr id="157" name="Google Shape;157;p9"/>
            <p:cNvSpPr txBox="1"/>
            <p:nvPr/>
          </p:nvSpPr>
          <p:spPr>
            <a:xfrm>
              <a:off x="0" y="-47625"/>
              <a:ext cx="126000" cy="169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0"/>
          <p:cNvSpPr txBox="1">
            <a:spLocks noGrp="1"/>
          </p:cNvSpPr>
          <p:nvPr>
            <p:ph type="title"/>
          </p:nvPr>
        </p:nvSpPr>
        <p:spPr>
          <a:xfrm>
            <a:off x="828975" y="3157800"/>
            <a:ext cx="10998900" cy="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700"/>
              <a:buFont typeface="Archivo Black"/>
              <a:buNone/>
              <a:defRPr sz="7700">
                <a:latin typeface="Archivo Black"/>
                <a:ea typeface="Archivo Black"/>
                <a:cs typeface="Archivo Black"/>
                <a:sym typeface="Archivo Blac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700"/>
              <a:buFont typeface="Archivo Black"/>
              <a:buNone/>
              <a:defRPr sz="7700">
                <a:latin typeface="Archivo Black"/>
                <a:ea typeface="Archivo Black"/>
                <a:cs typeface="Archivo Black"/>
                <a:sym typeface="Archivo Blac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700"/>
              <a:buFont typeface="Archivo Black"/>
              <a:buNone/>
              <a:defRPr sz="7700">
                <a:latin typeface="Archivo Black"/>
                <a:ea typeface="Archivo Black"/>
                <a:cs typeface="Archivo Black"/>
                <a:sym typeface="Archivo Blac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700"/>
              <a:buFont typeface="Archivo Black"/>
              <a:buNone/>
              <a:defRPr sz="7700">
                <a:latin typeface="Archivo Black"/>
                <a:ea typeface="Archivo Black"/>
                <a:cs typeface="Archivo Black"/>
                <a:sym typeface="Archivo Blac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700"/>
              <a:buFont typeface="Archivo Black"/>
              <a:buNone/>
              <a:defRPr sz="7700">
                <a:latin typeface="Archivo Black"/>
                <a:ea typeface="Archivo Black"/>
                <a:cs typeface="Archivo Black"/>
                <a:sym typeface="Archivo Blac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700"/>
              <a:buFont typeface="Archivo Black"/>
              <a:buNone/>
              <a:defRPr sz="7700">
                <a:latin typeface="Archivo Black"/>
                <a:ea typeface="Archivo Black"/>
                <a:cs typeface="Archivo Black"/>
                <a:sym typeface="Archivo Blac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700"/>
              <a:buFont typeface="Archivo Black"/>
              <a:buNone/>
              <a:defRPr sz="7700">
                <a:latin typeface="Archivo Black"/>
                <a:ea typeface="Archivo Black"/>
                <a:cs typeface="Archivo Black"/>
                <a:sym typeface="Archivo Blac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700"/>
              <a:buFont typeface="Archivo Black"/>
              <a:buNone/>
              <a:defRPr sz="7700">
                <a:latin typeface="Archivo Black"/>
                <a:ea typeface="Archivo Black"/>
                <a:cs typeface="Archivo Black"/>
                <a:sym typeface="Archivo Black"/>
              </a:defRPr>
            </a:lvl9pPr>
          </a:lstStyle>
          <a:p>
            <a:endParaRPr/>
          </a:p>
        </p:txBody>
      </p:sp>
      <p:sp>
        <p:nvSpPr>
          <p:cNvPr id="160" name="Google Shape;160;p10"/>
          <p:cNvSpPr>
            <a:spLocks noGrp="1"/>
          </p:cNvSpPr>
          <p:nvPr>
            <p:ph type="pic" idx="2"/>
          </p:nvPr>
        </p:nvSpPr>
        <p:spPr>
          <a:xfrm>
            <a:off x="1913372" y="4531963"/>
            <a:ext cx="4201200" cy="3150900"/>
          </a:xfrm>
          <a:prstGeom prst="rect">
            <a:avLst/>
          </a:prstGeom>
          <a:noFill/>
          <a:ln>
            <a:noFill/>
          </a:ln>
        </p:spPr>
      </p:sp>
      <p:sp>
        <p:nvSpPr>
          <p:cNvPr id="161" name="Google Shape;161;p10"/>
          <p:cNvSpPr txBox="1">
            <a:spLocks noGrp="1"/>
          </p:cNvSpPr>
          <p:nvPr>
            <p:ph type="body" idx="1"/>
          </p:nvPr>
        </p:nvSpPr>
        <p:spPr>
          <a:xfrm>
            <a:off x="10619638" y="4531963"/>
            <a:ext cx="5486400" cy="8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/>
            </a:lvl9pPr>
          </a:lstStyle>
          <a:p>
            <a:endParaRPr/>
          </a:p>
        </p:txBody>
      </p:sp>
      <p:grpSp>
        <p:nvGrpSpPr>
          <p:cNvPr id="162" name="Google Shape;162;p10"/>
          <p:cNvGrpSpPr/>
          <p:nvPr/>
        </p:nvGrpSpPr>
        <p:grpSpPr>
          <a:xfrm>
            <a:off x="828982" y="372607"/>
            <a:ext cx="3442418" cy="1102864"/>
            <a:chOff x="0" y="-241102"/>
            <a:chExt cx="4589891" cy="1470485"/>
          </a:xfrm>
        </p:grpSpPr>
        <p:grpSp>
          <p:nvGrpSpPr>
            <p:cNvPr id="163" name="Google Shape;163;p10"/>
            <p:cNvGrpSpPr/>
            <p:nvPr/>
          </p:nvGrpSpPr>
          <p:grpSpPr>
            <a:xfrm>
              <a:off x="0" y="-241102"/>
              <a:ext cx="801971" cy="1043381"/>
              <a:chOff x="0" y="-47625"/>
              <a:chExt cx="158414" cy="206100"/>
            </a:xfrm>
          </p:grpSpPr>
          <p:sp>
            <p:nvSpPr>
              <p:cNvPr id="164" name="Google Shape;164;p10"/>
              <p:cNvSpPr/>
              <p:nvPr/>
            </p:nvSpPr>
            <p:spPr>
              <a:xfrm>
                <a:off x="0" y="0"/>
                <a:ext cx="158414" cy="158414"/>
              </a:xfrm>
              <a:custGeom>
                <a:avLst/>
                <a:gdLst/>
                <a:ahLst/>
                <a:cxnLst/>
                <a:rect l="l" t="t" r="r" b="b"/>
                <a:pathLst>
                  <a:path w="158414" h="158414" extrusionOk="0">
                    <a:moveTo>
                      <a:pt x="0" y="0"/>
                    </a:moveTo>
                    <a:lnTo>
                      <a:pt x="158414" y="0"/>
                    </a:lnTo>
                    <a:lnTo>
                      <a:pt x="158414" y="158414"/>
                    </a:lnTo>
                    <a:lnTo>
                      <a:pt x="0" y="158414"/>
                    </a:lnTo>
                    <a:close/>
                  </a:path>
                </a:pathLst>
              </a:custGeom>
              <a:solidFill>
                <a:srgbClr val="5CE1E6"/>
              </a:solidFill>
              <a:ln>
                <a:noFill/>
              </a:ln>
            </p:spPr>
          </p:sp>
          <p:sp>
            <p:nvSpPr>
              <p:cNvPr id="165" name="Google Shape;165;p10"/>
              <p:cNvSpPr txBox="1"/>
              <p:nvPr/>
            </p:nvSpPr>
            <p:spPr>
              <a:xfrm>
                <a:off x="0" y="-47625"/>
                <a:ext cx="158400" cy="206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66" name="Google Shape;166;p10"/>
            <p:cNvSpPr/>
            <p:nvPr/>
          </p:nvSpPr>
          <p:spPr>
            <a:xfrm>
              <a:off x="86903" y="100248"/>
              <a:ext cx="628162" cy="628162"/>
            </a:xfrm>
            <a:custGeom>
              <a:avLst/>
              <a:gdLst/>
              <a:ahLst/>
              <a:cxnLst/>
              <a:rect l="l" t="t" r="r" b="b"/>
              <a:pathLst>
                <a:path w="628162" h="628162" extrusionOk="0">
                  <a:moveTo>
                    <a:pt x="0" y="0"/>
                  </a:moveTo>
                  <a:lnTo>
                    <a:pt x="628162" y="0"/>
                  </a:lnTo>
                  <a:lnTo>
                    <a:pt x="628162" y="628162"/>
                  </a:lnTo>
                  <a:lnTo>
                    <a:pt x="0" y="628162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2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167" name="Google Shape;167;p10"/>
            <p:cNvSpPr txBox="1"/>
            <p:nvPr/>
          </p:nvSpPr>
          <p:spPr>
            <a:xfrm>
              <a:off x="1003391" y="195254"/>
              <a:ext cx="3586500" cy="103412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00" b="0" i="0" u="none" strike="noStrike" cap="none" dirty="0">
                  <a:solidFill>
                    <a:srgbClr val="000000"/>
                  </a:solidFill>
                  <a:latin typeface="Archivo Black"/>
                  <a:ea typeface="Archivo Black"/>
                  <a:cs typeface="Archivo Black"/>
                  <a:sym typeface="Archivo Black"/>
                </a:rPr>
                <a:t>MWN CONSULTANCY</a:t>
              </a:r>
              <a:endParaRPr dirty="0"/>
            </a:p>
          </p:txBody>
        </p:sp>
      </p:grpSp>
      <p:grpSp>
        <p:nvGrpSpPr>
          <p:cNvPr id="168" name="Google Shape;168;p10"/>
          <p:cNvGrpSpPr/>
          <p:nvPr/>
        </p:nvGrpSpPr>
        <p:grpSpPr>
          <a:xfrm>
            <a:off x="15735452" y="580456"/>
            <a:ext cx="2098435" cy="629369"/>
            <a:chOff x="0" y="0"/>
            <a:chExt cx="1769040" cy="530576"/>
          </a:xfrm>
        </p:grpSpPr>
        <p:sp>
          <p:nvSpPr>
            <p:cNvPr id="169" name="Google Shape;169;p10"/>
            <p:cNvSpPr/>
            <p:nvPr/>
          </p:nvSpPr>
          <p:spPr>
            <a:xfrm>
              <a:off x="0" y="0"/>
              <a:ext cx="1769040" cy="530576"/>
            </a:xfrm>
            <a:custGeom>
              <a:avLst/>
              <a:gdLst/>
              <a:ahLst/>
              <a:cxnLst/>
              <a:rect l="l" t="t" r="r" b="b"/>
              <a:pathLst>
                <a:path w="1769040" h="530576" extrusionOk="0">
                  <a:moveTo>
                    <a:pt x="1769040" y="265288"/>
                  </a:moveTo>
                  <a:lnTo>
                    <a:pt x="1362640" y="0"/>
                  </a:lnTo>
                  <a:lnTo>
                    <a:pt x="1362640" y="203200"/>
                  </a:lnTo>
                  <a:lnTo>
                    <a:pt x="0" y="203200"/>
                  </a:lnTo>
                  <a:lnTo>
                    <a:pt x="0" y="327376"/>
                  </a:lnTo>
                  <a:lnTo>
                    <a:pt x="1362640" y="327376"/>
                  </a:lnTo>
                  <a:lnTo>
                    <a:pt x="1362640" y="530576"/>
                  </a:lnTo>
                  <a:lnTo>
                    <a:pt x="1769040" y="265288"/>
                  </a:lnTo>
                  <a:close/>
                </a:path>
              </a:pathLst>
            </a:custGeom>
            <a:solidFill>
              <a:srgbClr val="5CE1E6"/>
            </a:solidFill>
            <a:ln>
              <a:noFill/>
            </a:ln>
          </p:spPr>
        </p:sp>
        <p:sp>
          <p:nvSpPr>
            <p:cNvPr id="170" name="Google Shape;170;p10"/>
            <p:cNvSpPr txBox="1"/>
            <p:nvPr/>
          </p:nvSpPr>
          <p:spPr>
            <a:xfrm>
              <a:off x="0" y="155575"/>
              <a:ext cx="1667400" cy="17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1" name="Google Shape;171;p10"/>
          <p:cNvGrpSpPr/>
          <p:nvPr/>
        </p:nvGrpSpPr>
        <p:grpSpPr>
          <a:xfrm>
            <a:off x="8839878" y="5712717"/>
            <a:ext cx="608263" cy="789376"/>
            <a:chOff x="0" y="-47625"/>
            <a:chExt cx="160200" cy="207900"/>
          </a:xfrm>
        </p:grpSpPr>
        <p:sp>
          <p:nvSpPr>
            <p:cNvPr id="172" name="Google Shape;172;p10"/>
            <p:cNvSpPr/>
            <p:nvPr/>
          </p:nvSpPr>
          <p:spPr>
            <a:xfrm>
              <a:off x="0" y="0"/>
              <a:ext cx="160196" cy="160196"/>
            </a:xfrm>
            <a:custGeom>
              <a:avLst/>
              <a:gdLst/>
              <a:ahLst/>
              <a:cxnLst/>
              <a:rect l="l" t="t" r="r" b="b"/>
              <a:pathLst>
                <a:path w="160196" h="160196" extrusionOk="0">
                  <a:moveTo>
                    <a:pt x="0" y="0"/>
                  </a:moveTo>
                  <a:lnTo>
                    <a:pt x="160196" y="0"/>
                  </a:lnTo>
                  <a:lnTo>
                    <a:pt x="160196" y="160196"/>
                  </a:lnTo>
                  <a:lnTo>
                    <a:pt x="0" y="160196"/>
                  </a:lnTo>
                  <a:close/>
                </a:path>
              </a:pathLst>
            </a:custGeom>
            <a:solidFill>
              <a:srgbClr val="5CE1E6"/>
            </a:solidFill>
            <a:ln>
              <a:noFill/>
            </a:ln>
          </p:spPr>
        </p:sp>
        <p:sp>
          <p:nvSpPr>
            <p:cNvPr id="173" name="Google Shape;173;p10"/>
            <p:cNvSpPr txBox="1"/>
            <p:nvPr/>
          </p:nvSpPr>
          <p:spPr>
            <a:xfrm>
              <a:off x="0" y="-47625"/>
              <a:ext cx="160200" cy="20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4" name="Google Shape;174;p10"/>
          <p:cNvGrpSpPr/>
          <p:nvPr/>
        </p:nvGrpSpPr>
        <p:grpSpPr>
          <a:xfrm>
            <a:off x="8192813" y="6417338"/>
            <a:ext cx="608263" cy="789376"/>
            <a:chOff x="0" y="-47625"/>
            <a:chExt cx="160200" cy="207900"/>
          </a:xfrm>
        </p:grpSpPr>
        <p:sp>
          <p:nvSpPr>
            <p:cNvPr id="175" name="Google Shape;175;p10"/>
            <p:cNvSpPr/>
            <p:nvPr/>
          </p:nvSpPr>
          <p:spPr>
            <a:xfrm>
              <a:off x="0" y="0"/>
              <a:ext cx="160196" cy="160196"/>
            </a:xfrm>
            <a:custGeom>
              <a:avLst/>
              <a:gdLst/>
              <a:ahLst/>
              <a:cxnLst/>
              <a:rect l="l" t="t" r="r" b="b"/>
              <a:pathLst>
                <a:path w="160196" h="160196" extrusionOk="0">
                  <a:moveTo>
                    <a:pt x="0" y="0"/>
                  </a:moveTo>
                  <a:lnTo>
                    <a:pt x="160196" y="0"/>
                  </a:lnTo>
                  <a:lnTo>
                    <a:pt x="160196" y="160196"/>
                  </a:lnTo>
                  <a:lnTo>
                    <a:pt x="0" y="160196"/>
                  </a:lnTo>
                  <a:close/>
                </a:path>
              </a:pathLst>
            </a:custGeom>
            <a:solidFill>
              <a:srgbClr val="5CE1E6"/>
            </a:solidFill>
            <a:ln>
              <a:noFill/>
            </a:ln>
          </p:spPr>
        </p:sp>
        <p:sp>
          <p:nvSpPr>
            <p:cNvPr id="176" name="Google Shape;176;p10"/>
            <p:cNvSpPr txBox="1"/>
            <p:nvPr/>
          </p:nvSpPr>
          <p:spPr>
            <a:xfrm>
              <a:off x="0" y="-47625"/>
              <a:ext cx="160200" cy="20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7" name="Google Shape;177;p10"/>
          <p:cNvGrpSpPr/>
          <p:nvPr/>
        </p:nvGrpSpPr>
        <p:grpSpPr>
          <a:xfrm>
            <a:off x="17444247" y="1990524"/>
            <a:ext cx="389664" cy="570674"/>
            <a:chOff x="0" y="-47625"/>
            <a:chExt cx="102627" cy="150300"/>
          </a:xfrm>
        </p:grpSpPr>
        <p:sp>
          <p:nvSpPr>
            <p:cNvPr id="178" name="Google Shape;178;p10"/>
            <p:cNvSpPr/>
            <p:nvPr/>
          </p:nvSpPr>
          <p:spPr>
            <a:xfrm>
              <a:off x="0" y="0"/>
              <a:ext cx="102627" cy="102627"/>
            </a:xfrm>
            <a:custGeom>
              <a:avLst/>
              <a:gdLst/>
              <a:ahLst/>
              <a:cxnLst/>
              <a:rect l="l" t="t" r="r" b="b"/>
              <a:pathLst>
                <a:path w="102627" h="102627" extrusionOk="0">
                  <a:moveTo>
                    <a:pt x="0" y="0"/>
                  </a:moveTo>
                  <a:lnTo>
                    <a:pt x="102627" y="0"/>
                  </a:lnTo>
                  <a:lnTo>
                    <a:pt x="102627" y="102627"/>
                  </a:lnTo>
                  <a:lnTo>
                    <a:pt x="0" y="102627"/>
                  </a:lnTo>
                  <a:close/>
                </a:path>
              </a:pathLst>
            </a:custGeom>
            <a:solidFill>
              <a:srgbClr val="5CE1E6"/>
            </a:solidFill>
            <a:ln>
              <a:noFill/>
            </a:ln>
          </p:spPr>
        </p:sp>
        <p:sp>
          <p:nvSpPr>
            <p:cNvPr id="179" name="Google Shape;179;p10"/>
            <p:cNvSpPr txBox="1"/>
            <p:nvPr/>
          </p:nvSpPr>
          <p:spPr>
            <a:xfrm>
              <a:off x="0" y="-47625"/>
              <a:ext cx="102600" cy="150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0" name="Google Shape;180;p10"/>
          <p:cNvGrpSpPr/>
          <p:nvPr/>
        </p:nvGrpSpPr>
        <p:grpSpPr>
          <a:xfrm>
            <a:off x="13966119" y="9148246"/>
            <a:ext cx="389664" cy="570674"/>
            <a:chOff x="0" y="-47625"/>
            <a:chExt cx="102627" cy="150300"/>
          </a:xfrm>
        </p:grpSpPr>
        <p:sp>
          <p:nvSpPr>
            <p:cNvPr id="181" name="Google Shape;181;p10"/>
            <p:cNvSpPr/>
            <p:nvPr/>
          </p:nvSpPr>
          <p:spPr>
            <a:xfrm>
              <a:off x="0" y="0"/>
              <a:ext cx="102627" cy="102627"/>
            </a:xfrm>
            <a:custGeom>
              <a:avLst/>
              <a:gdLst/>
              <a:ahLst/>
              <a:cxnLst/>
              <a:rect l="l" t="t" r="r" b="b"/>
              <a:pathLst>
                <a:path w="102627" h="102627" extrusionOk="0">
                  <a:moveTo>
                    <a:pt x="0" y="0"/>
                  </a:moveTo>
                  <a:lnTo>
                    <a:pt x="102627" y="0"/>
                  </a:lnTo>
                  <a:lnTo>
                    <a:pt x="102627" y="102627"/>
                  </a:lnTo>
                  <a:lnTo>
                    <a:pt x="0" y="102627"/>
                  </a:lnTo>
                  <a:close/>
                </a:path>
              </a:pathLst>
            </a:custGeom>
            <a:solidFill>
              <a:srgbClr val="5CE1E6"/>
            </a:solidFill>
            <a:ln>
              <a:noFill/>
            </a:ln>
          </p:spPr>
        </p:sp>
        <p:sp>
          <p:nvSpPr>
            <p:cNvPr id="182" name="Google Shape;182;p10"/>
            <p:cNvSpPr txBox="1"/>
            <p:nvPr/>
          </p:nvSpPr>
          <p:spPr>
            <a:xfrm>
              <a:off x="0" y="-47625"/>
              <a:ext cx="102600" cy="150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15425" y="1978975"/>
            <a:ext cx="105267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700"/>
              <a:buFont typeface="Archivo Black"/>
              <a:buNone/>
              <a:defRPr sz="770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357450" y="469325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683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chivo Black"/>
              <a:buChar char="•"/>
              <a:defRPr sz="220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marL="914400" marR="0" lvl="1" indent="-3683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chivo Black"/>
              <a:buChar char="–"/>
              <a:defRPr sz="220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2pPr>
            <a:lvl3pPr marL="1371600" marR="0" lvl="2" indent="-3683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chivo Black"/>
              <a:buChar char="•"/>
              <a:defRPr sz="220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3pPr>
            <a:lvl4pPr marL="1828800" marR="0" lvl="3" indent="-3683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chivo Black"/>
              <a:buChar char="–"/>
              <a:defRPr sz="220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4pPr>
            <a:lvl5pPr marL="2286000" marR="0" lvl="4" indent="-3683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chivo Black"/>
              <a:buChar char="»"/>
              <a:defRPr sz="220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5pPr>
            <a:lvl6pPr marL="2743200" marR="0" lvl="5" indent="-3683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chivo Black"/>
              <a:buChar char="•"/>
              <a:defRPr sz="220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6pPr>
            <a:lvl7pPr marL="3200400" marR="0" lvl="6" indent="-3683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chivo Black"/>
              <a:buChar char="•"/>
              <a:defRPr sz="220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7pPr>
            <a:lvl8pPr marL="3657600" marR="0" lvl="7" indent="-3683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chivo Black"/>
              <a:buChar char="•"/>
              <a:defRPr sz="220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8pPr>
            <a:lvl9pPr marL="4114800" marR="0" lvl="8" indent="-3683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chivo Black"/>
              <a:buChar char="•"/>
              <a:defRPr sz="220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86302" y="0"/>
            <a:ext cx="6801122" cy="10287001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11"/>
          <p:cNvSpPr/>
          <p:nvPr/>
        </p:nvSpPr>
        <p:spPr>
          <a:xfrm>
            <a:off x="-1015509" y="1690132"/>
            <a:ext cx="15027585" cy="6906736"/>
          </a:xfrm>
          <a:custGeom>
            <a:avLst/>
            <a:gdLst/>
            <a:ahLst/>
            <a:cxnLst/>
            <a:rect l="l" t="t" r="r" b="b"/>
            <a:pathLst>
              <a:path w="15027585" h="6906736" extrusionOk="0">
                <a:moveTo>
                  <a:pt x="0" y="0"/>
                </a:moveTo>
                <a:lnTo>
                  <a:pt x="15027585" y="0"/>
                </a:lnTo>
                <a:lnTo>
                  <a:pt x="15027585" y="6906736"/>
                </a:lnTo>
                <a:lnTo>
                  <a:pt x="0" y="69067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42000"/>
            </a:blip>
            <a:stretch>
              <a:fillRect t="-5162" b="-5163"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grpSp>
        <p:nvGrpSpPr>
          <p:cNvPr id="189" name="Google Shape;189;p11"/>
          <p:cNvGrpSpPr/>
          <p:nvPr/>
        </p:nvGrpSpPr>
        <p:grpSpPr>
          <a:xfrm>
            <a:off x="0" y="1795136"/>
            <a:ext cx="13576475" cy="6405990"/>
            <a:chOff x="0" y="-47625"/>
            <a:chExt cx="3575697" cy="1687174"/>
          </a:xfrm>
        </p:grpSpPr>
        <p:sp>
          <p:nvSpPr>
            <p:cNvPr id="190" name="Google Shape;190;p11"/>
            <p:cNvSpPr/>
            <p:nvPr/>
          </p:nvSpPr>
          <p:spPr>
            <a:xfrm>
              <a:off x="0" y="0"/>
              <a:ext cx="3575697" cy="1639549"/>
            </a:xfrm>
            <a:custGeom>
              <a:avLst/>
              <a:gdLst/>
              <a:ahLst/>
              <a:cxnLst/>
              <a:rect l="l" t="t" r="r" b="b"/>
              <a:pathLst>
                <a:path w="3575697" h="1639549" extrusionOk="0">
                  <a:moveTo>
                    <a:pt x="0" y="0"/>
                  </a:moveTo>
                  <a:lnTo>
                    <a:pt x="3575697" y="0"/>
                  </a:lnTo>
                  <a:lnTo>
                    <a:pt x="3575697" y="1639549"/>
                  </a:lnTo>
                  <a:lnTo>
                    <a:pt x="0" y="16395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1" name="Google Shape;191;p11"/>
            <p:cNvSpPr txBox="1"/>
            <p:nvPr/>
          </p:nvSpPr>
          <p:spPr>
            <a:xfrm>
              <a:off x="0" y="-47625"/>
              <a:ext cx="3575697" cy="168717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2" name="Google Shape;192;p11"/>
          <p:cNvGrpSpPr/>
          <p:nvPr/>
        </p:nvGrpSpPr>
        <p:grpSpPr>
          <a:xfrm>
            <a:off x="1841217" y="1795136"/>
            <a:ext cx="375663" cy="6405990"/>
            <a:chOff x="0" y="-47625"/>
            <a:chExt cx="98940" cy="1687174"/>
          </a:xfrm>
        </p:grpSpPr>
        <p:sp>
          <p:nvSpPr>
            <p:cNvPr id="193" name="Google Shape;193;p11"/>
            <p:cNvSpPr/>
            <p:nvPr/>
          </p:nvSpPr>
          <p:spPr>
            <a:xfrm>
              <a:off x="0" y="0"/>
              <a:ext cx="98940" cy="1639549"/>
            </a:xfrm>
            <a:custGeom>
              <a:avLst/>
              <a:gdLst/>
              <a:ahLst/>
              <a:cxnLst/>
              <a:rect l="l" t="t" r="r" b="b"/>
              <a:pathLst>
                <a:path w="98940" h="1639549" extrusionOk="0">
                  <a:moveTo>
                    <a:pt x="0" y="0"/>
                  </a:moveTo>
                  <a:lnTo>
                    <a:pt x="98940" y="0"/>
                  </a:lnTo>
                  <a:lnTo>
                    <a:pt x="98940" y="1639549"/>
                  </a:lnTo>
                  <a:lnTo>
                    <a:pt x="0" y="1639549"/>
                  </a:lnTo>
                  <a:close/>
                </a:path>
              </a:pathLst>
            </a:custGeom>
            <a:solidFill>
              <a:srgbClr val="5CE1E6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4" name="Google Shape;194;p11"/>
            <p:cNvSpPr txBox="1"/>
            <p:nvPr/>
          </p:nvSpPr>
          <p:spPr>
            <a:xfrm>
              <a:off x="0" y="-47625"/>
              <a:ext cx="98940" cy="168717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5" name="Google Shape;195;p11"/>
          <p:cNvGrpSpPr/>
          <p:nvPr/>
        </p:nvGrpSpPr>
        <p:grpSpPr>
          <a:xfrm>
            <a:off x="15735452" y="9174903"/>
            <a:ext cx="2098457" cy="629376"/>
            <a:chOff x="0" y="0"/>
            <a:chExt cx="1769040" cy="530576"/>
          </a:xfrm>
        </p:grpSpPr>
        <p:sp>
          <p:nvSpPr>
            <p:cNvPr id="196" name="Google Shape;196;p11"/>
            <p:cNvSpPr/>
            <p:nvPr/>
          </p:nvSpPr>
          <p:spPr>
            <a:xfrm>
              <a:off x="0" y="0"/>
              <a:ext cx="1769040" cy="530576"/>
            </a:xfrm>
            <a:custGeom>
              <a:avLst/>
              <a:gdLst/>
              <a:ahLst/>
              <a:cxnLst/>
              <a:rect l="l" t="t" r="r" b="b"/>
              <a:pathLst>
                <a:path w="1769040" h="530576" extrusionOk="0">
                  <a:moveTo>
                    <a:pt x="1769040" y="265288"/>
                  </a:moveTo>
                  <a:lnTo>
                    <a:pt x="1362640" y="0"/>
                  </a:lnTo>
                  <a:lnTo>
                    <a:pt x="1362640" y="203200"/>
                  </a:lnTo>
                  <a:lnTo>
                    <a:pt x="0" y="203200"/>
                  </a:lnTo>
                  <a:lnTo>
                    <a:pt x="0" y="327376"/>
                  </a:lnTo>
                  <a:lnTo>
                    <a:pt x="1362640" y="327376"/>
                  </a:lnTo>
                  <a:lnTo>
                    <a:pt x="1362640" y="530576"/>
                  </a:lnTo>
                  <a:lnTo>
                    <a:pt x="1769040" y="265288"/>
                  </a:lnTo>
                  <a:close/>
                </a:path>
              </a:pathLst>
            </a:custGeom>
            <a:solidFill>
              <a:srgbClr val="5CE1E6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" name="Google Shape;197;p11"/>
            <p:cNvSpPr txBox="1"/>
            <p:nvPr/>
          </p:nvSpPr>
          <p:spPr>
            <a:xfrm>
              <a:off x="0" y="155575"/>
              <a:ext cx="1667440" cy="1718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8" name="Google Shape;198;p11"/>
          <p:cNvGrpSpPr/>
          <p:nvPr/>
        </p:nvGrpSpPr>
        <p:grpSpPr>
          <a:xfrm>
            <a:off x="17080045" y="139251"/>
            <a:ext cx="753864" cy="934690"/>
            <a:chOff x="0" y="-47625"/>
            <a:chExt cx="198549" cy="246174"/>
          </a:xfrm>
        </p:grpSpPr>
        <p:sp>
          <p:nvSpPr>
            <p:cNvPr id="199" name="Google Shape;199;p11"/>
            <p:cNvSpPr/>
            <p:nvPr/>
          </p:nvSpPr>
          <p:spPr>
            <a:xfrm>
              <a:off x="0" y="0"/>
              <a:ext cx="198549" cy="198549"/>
            </a:xfrm>
            <a:custGeom>
              <a:avLst/>
              <a:gdLst/>
              <a:ahLst/>
              <a:cxnLst/>
              <a:rect l="l" t="t" r="r" b="b"/>
              <a:pathLst>
                <a:path w="198549" h="198549" extrusionOk="0">
                  <a:moveTo>
                    <a:pt x="0" y="0"/>
                  </a:moveTo>
                  <a:lnTo>
                    <a:pt x="198549" y="0"/>
                  </a:lnTo>
                  <a:lnTo>
                    <a:pt x="198549" y="198549"/>
                  </a:lnTo>
                  <a:lnTo>
                    <a:pt x="0" y="198549"/>
                  </a:lnTo>
                  <a:close/>
                </a:path>
              </a:pathLst>
            </a:custGeom>
            <a:solidFill>
              <a:srgbClr val="5CE1E6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0" name="Google Shape;200;p11"/>
            <p:cNvSpPr txBox="1"/>
            <p:nvPr/>
          </p:nvSpPr>
          <p:spPr>
            <a:xfrm>
              <a:off x="0" y="-47625"/>
              <a:ext cx="198549" cy="24617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1" name="Google Shape;201;p11"/>
          <p:cNvGrpSpPr/>
          <p:nvPr/>
        </p:nvGrpSpPr>
        <p:grpSpPr>
          <a:xfrm>
            <a:off x="1183392" y="8700541"/>
            <a:ext cx="376932" cy="557759"/>
            <a:chOff x="0" y="-47625"/>
            <a:chExt cx="99274" cy="146899"/>
          </a:xfrm>
        </p:grpSpPr>
        <p:sp>
          <p:nvSpPr>
            <p:cNvPr id="202" name="Google Shape;202;p11"/>
            <p:cNvSpPr/>
            <p:nvPr/>
          </p:nvSpPr>
          <p:spPr>
            <a:xfrm>
              <a:off x="0" y="0"/>
              <a:ext cx="99274" cy="99274"/>
            </a:xfrm>
            <a:custGeom>
              <a:avLst/>
              <a:gdLst/>
              <a:ahLst/>
              <a:cxnLst/>
              <a:rect l="l" t="t" r="r" b="b"/>
              <a:pathLst>
                <a:path w="99274" h="99274" extrusionOk="0">
                  <a:moveTo>
                    <a:pt x="0" y="0"/>
                  </a:moveTo>
                  <a:lnTo>
                    <a:pt x="99274" y="0"/>
                  </a:lnTo>
                  <a:lnTo>
                    <a:pt x="99274" y="99274"/>
                  </a:lnTo>
                  <a:lnTo>
                    <a:pt x="0" y="99274"/>
                  </a:lnTo>
                  <a:close/>
                </a:path>
              </a:pathLst>
            </a:custGeom>
            <a:solidFill>
              <a:srgbClr val="5CE1E6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3" name="Google Shape;203;p11"/>
            <p:cNvSpPr txBox="1"/>
            <p:nvPr/>
          </p:nvSpPr>
          <p:spPr>
            <a:xfrm>
              <a:off x="0" y="-47625"/>
              <a:ext cx="99274" cy="1468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4" name="Google Shape;204;p11"/>
          <p:cNvGrpSpPr/>
          <p:nvPr/>
        </p:nvGrpSpPr>
        <p:grpSpPr>
          <a:xfrm>
            <a:off x="5884416" y="8994077"/>
            <a:ext cx="629376" cy="810202"/>
            <a:chOff x="0" y="-47625"/>
            <a:chExt cx="165762" cy="213387"/>
          </a:xfrm>
        </p:grpSpPr>
        <p:sp>
          <p:nvSpPr>
            <p:cNvPr id="205" name="Google Shape;205;p11"/>
            <p:cNvSpPr/>
            <p:nvPr/>
          </p:nvSpPr>
          <p:spPr>
            <a:xfrm>
              <a:off x="0" y="0"/>
              <a:ext cx="165762" cy="165762"/>
            </a:xfrm>
            <a:custGeom>
              <a:avLst/>
              <a:gdLst/>
              <a:ahLst/>
              <a:cxnLst/>
              <a:rect l="l" t="t" r="r" b="b"/>
              <a:pathLst>
                <a:path w="165762" h="165762" extrusionOk="0">
                  <a:moveTo>
                    <a:pt x="0" y="0"/>
                  </a:moveTo>
                  <a:lnTo>
                    <a:pt x="165762" y="0"/>
                  </a:lnTo>
                  <a:lnTo>
                    <a:pt x="165762" y="165762"/>
                  </a:lnTo>
                  <a:lnTo>
                    <a:pt x="0" y="165762"/>
                  </a:lnTo>
                  <a:close/>
                </a:path>
              </a:pathLst>
            </a:custGeom>
            <a:solidFill>
              <a:srgbClr val="5CE1E6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6" name="Google Shape;206;p11"/>
            <p:cNvSpPr txBox="1"/>
            <p:nvPr/>
          </p:nvSpPr>
          <p:spPr>
            <a:xfrm>
              <a:off x="0" y="-47625"/>
              <a:ext cx="165762" cy="2133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7" name="Google Shape;207;p11"/>
          <p:cNvGrpSpPr/>
          <p:nvPr/>
        </p:nvGrpSpPr>
        <p:grpSpPr>
          <a:xfrm>
            <a:off x="9057982" y="484878"/>
            <a:ext cx="376932" cy="557759"/>
            <a:chOff x="0" y="-47625"/>
            <a:chExt cx="99274" cy="146899"/>
          </a:xfrm>
        </p:grpSpPr>
        <p:sp>
          <p:nvSpPr>
            <p:cNvPr id="208" name="Google Shape;208;p11"/>
            <p:cNvSpPr/>
            <p:nvPr/>
          </p:nvSpPr>
          <p:spPr>
            <a:xfrm>
              <a:off x="0" y="0"/>
              <a:ext cx="99274" cy="99274"/>
            </a:xfrm>
            <a:custGeom>
              <a:avLst/>
              <a:gdLst/>
              <a:ahLst/>
              <a:cxnLst/>
              <a:rect l="l" t="t" r="r" b="b"/>
              <a:pathLst>
                <a:path w="99274" h="99274" extrusionOk="0">
                  <a:moveTo>
                    <a:pt x="0" y="0"/>
                  </a:moveTo>
                  <a:lnTo>
                    <a:pt x="99274" y="0"/>
                  </a:lnTo>
                  <a:lnTo>
                    <a:pt x="99274" y="99274"/>
                  </a:lnTo>
                  <a:lnTo>
                    <a:pt x="0" y="99274"/>
                  </a:lnTo>
                  <a:close/>
                </a:path>
              </a:pathLst>
            </a:custGeom>
            <a:solidFill>
              <a:srgbClr val="5CE1E6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9" name="Google Shape;209;p11"/>
            <p:cNvSpPr txBox="1"/>
            <p:nvPr/>
          </p:nvSpPr>
          <p:spPr>
            <a:xfrm>
              <a:off x="0" y="-47625"/>
              <a:ext cx="99274" cy="1468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0" name="Google Shape;210;p11"/>
          <p:cNvGrpSpPr/>
          <p:nvPr/>
        </p:nvGrpSpPr>
        <p:grpSpPr>
          <a:xfrm>
            <a:off x="9434914" y="921693"/>
            <a:ext cx="496695" cy="677521"/>
            <a:chOff x="0" y="-47625"/>
            <a:chExt cx="130817" cy="178442"/>
          </a:xfrm>
        </p:grpSpPr>
        <p:sp>
          <p:nvSpPr>
            <p:cNvPr id="211" name="Google Shape;211;p11"/>
            <p:cNvSpPr/>
            <p:nvPr/>
          </p:nvSpPr>
          <p:spPr>
            <a:xfrm>
              <a:off x="0" y="0"/>
              <a:ext cx="130817" cy="130817"/>
            </a:xfrm>
            <a:custGeom>
              <a:avLst/>
              <a:gdLst/>
              <a:ahLst/>
              <a:cxnLst/>
              <a:rect l="l" t="t" r="r" b="b"/>
              <a:pathLst>
                <a:path w="130817" h="130817" extrusionOk="0">
                  <a:moveTo>
                    <a:pt x="0" y="0"/>
                  </a:moveTo>
                  <a:lnTo>
                    <a:pt x="130817" y="0"/>
                  </a:lnTo>
                  <a:lnTo>
                    <a:pt x="130817" y="130817"/>
                  </a:lnTo>
                  <a:lnTo>
                    <a:pt x="0" y="130817"/>
                  </a:lnTo>
                  <a:close/>
                </a:path>
              </a:pathLst>
            </a:custGeom>
            <a:solidFill>
              <a:srgbClr val="5CE1E6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2" name="Google Shape;212;p11"/>
            <p:cNvSpPr txBox="1"/>
            <p:nvPr/>
          </p:nvSpPr>
          <p:spPr>
            <a:xfrm>
              <a:off x="0" y="-47625"/>
              <a:ext cx="130817" cy="17844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3" name="Google Shape;213;p11"/>
          <p:cNvGrpSpPr/>
          <p:nvPr/>
        </p:nvGrpSpPr>
        <p:grpSpPr>
          <a:xfrm>
            <a:off x="16287985" y="673345"/>
            <a:ext cx="496695" cy="677521"/>
            <a:chOff x="0" y="-47625"/>
            <a:chExt cx="130817" cy="178442"/>
          </a:xfrm>
        </p:grpSpPr>
        <p:sp>
          <p:nvSpPr>
            <p:cNvPr id="214" name="Google Shape;214;p11"/>
            <p:cNvSpPr/>
            <p:nvPr/>
          </p:nvSpPr>
          <p:spPr>
            <a:xfrm>
              <a:off x="0" y="0"/>
              <a:ext cx="130817" cy="130817"/>
            </a:xfrm>
            <a:custGeom>
              <a:avLst/>
              <a:gdLst/>
              <a:ahLst/>
              <a:cxnLst/>
              <a:rect l="l" t="t" r="r" b="b"/>
              <a:pathLst>
                <a:path w="130817" h="130817" extrusionOk="0">
                  <a:moveTo>
                    <a:pt x="0" y="0"/>
                  </a:moveTo>
                  <a:lnTo>
                    <a:pt x="130817" y="0"/>
                  </a:lnTo>
                  <a:lnTo>
                    <a:pt x="130817" y="130817"/>
                  </a:lnTo>
                  <a:lnTo>
                    <a:pt x="0" y="130817"/>
                  </a:lnTo>
                  <a:close/>
                </a:path>
              </a:pathLst>
            </a:custGeom>
            <a:solidFill>
              <a:srgbClr val="5CE1E6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5" name="Google Shape;215;p11"/>
            <p:cNvSpPr txBox="1"/>
            <p:nvPr/>
          </p:nvSpPr>
          <p:spPr>
            <a:xfrm>
              <a:off x="0" y="-47625"/>
              <a:ext cx="130817" cy="17844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6" name="Google Shape;216;p11"/>
          <p:cNvSpPr txBox="1"/>
          <p:nvPr/>
        </p:nvSpPr>
        <p:spPr>
          <a:xfrm>
            <a:off x="3135557" y="2202469"/>
            <a:ext cx="9837900" cy="5845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496" dirty="0">
                <a:solidFill>
                  <a:srgbClr val="5CE1E6"/>
                </a:solidFill>
                <a:latin typeface="Archivo Black"/>
                <a:sym typeface="Archivo Black"/>
              </a:rPr>
              <a:t>TANZANIA WATER WELLS CLASSIFICATION</a:t>
            </a:r>
            <a:endParaRPr dirty="0"/>
          </a:p>
        </p:txBody>
      </p:sp>
      <p:grpSp>
        <p:nvGrpSpPr>
          <p:cNvPr id="217" name="Google Shape;217;p11"/>
          <p:cNvGrpSpPr/>
          <p:nvPr/>
        </p:nvGrpSpPr>
        <p:grpSpPr>
          <a:xfrm>
            <a:off x="828982" y="372607"/>
            <a:ext cx="4067483" cy="782303"/>
            <a:chOff x="0" y="-241101"/>
            <a:chExt cx="5423310" cy="1043070"/>
          </a:xfrm>
        </p:grpSpPr>
        <p:grpSp>
          <p:nvGrpSpPr>
            <p:cNvPr id="218" name="Google Shape;218;p11"/>
            <p:cNvGrpSpPr/>
            <p:nvPr/>
          </p:nvGrpSpPr>
          <p:grpSpPr>
            <a:xfrm>
              <a:off x="0" y="-241101"/>
              <a:ext cx="801969" cy="1043070"/>
              <a:chOff x="0" y="-47625"/>
              <a:chExt cx="158414" cy="206039"/>
            </a:xfrm>
          </p:grpSpPr>
          <p:sp>
            <p:nvSpPr>
              <p:cNvPr id="219" name="Google Shape;219;p11"/>
              <p:cNvSpPr/>
              <p:nvPr/>
            </p:nvSpPr>
            <p:spPr>
              <a:xfrm>
                <a:off x="0" y="0"/>
                <a:ext cx="158414" cy="158414"/>
              </a:xfrm>
              <a:custGeom>
                <a:avLst/>
                <a:gdLst/>
                <a:ahLst/>
                <a:cxnLst/>
                <a:rect l="l" t="t" r="r" b="b"/>
                <a:pathLst>
                  <a:path w="158414" h="158414" extrusionOk="0">
                    <a:moveTo>
                      <a:pt x="0" y="0"/>
                    </a:moveTo>
                    <a:lnTo>
                      <a:pt x="158414" y="0"/>
                    </a:lnTo>
                    <a:lnTo>
                      <a:pt x="158414" y="158414"/>
                    </a:lnTo>
                    <a:lnTo>
                      <a:pt x="0" y="158414"/>
                    </a:lnTo>
                    <a:close/>
                  </a:path>
                </a:pathLst>
              </a:custGeom>
              <a:solidFill>
                <a:srgbClr val="5CE1E6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0" name="Google Shape;220;p11"/>
              <p:cNvSpPr txBox="1"/>
              <p:nvPr/>
            </p:nvSpPr>
            <p:spPr>
              <a:xfrm>
                <a:off x="0" y="-47625"/>
                <a:ext cx="158414" cy="20603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21" name="Google Shape;221;p11"/>
            <p:cNvSpPr/>
            <p:nvPr/>
          </p:nvSpPr>
          <p:spPr>
            <a:xfrm>
              <a:off x="86903" y="100248"/>
              <a:ext cx="628162" cy="628162"/>
            </a:xfrm>
            <a:custGeom>
              <a:avLst/>
              <a:gdLst/>
              <a:ahLst/>
              <a:cxnLst/>
              <a:rect l="l" t="t" r="r" b="b"/>
              <a:pathLst>
                <a:path w="628162" h="628162" extrusionOk="0">
                  <a:moveTo>
                    <a:pt x="0" y="0"/>
                  </a:moveTo>
                  <a:lnTo>
                    <a:pt x="628162" y="0"/>
                  </a:lnTo>
                  <a:lnTo>
                    <a:pt x="628162" y="628162"/>
                  </a:lnTo>
                  <a:lnTo>
                    <a:pt x="0" y="628162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2" name="Google Shape;222;p11"/>
            <p:cNvSpPr txBox="1"/>
            <p:nvPr/>
          </p:nvSpPr>
          <p:spPr>
            <a:xfrm>
              <a:off x="1003391" y="195253"/>
              <a:ext cx="4419919" cy="5170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00" dirty="0">
                  <a:latin typeface="Archivo Black"/>
                  <a:sym typeface="Archivo Black"/>
                </a:rPr>
                <a:t>MWN CONSULTANCY</a:t>
              </a:r>
              <a:endParaRPr dirty="0"/>
            </a:p>
          </p:txBody>
        </p:sp>
      </p:grpSp>
      <p:sp>
        <p:nvSpPr>
          <p:cNvPr id="223" name="Google Shape;223;p11"/>
          <p:cNvSpPr txBox="1"/>
          <p:nvPr/>
        </p:nvSpPr>
        <p:spPr>
          <a:xfrm rot="-5400000">
            <a:off x="-1740890" y="4662498"/>
            <a:ext cx="6225164" cy="8520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614" b="0" i="0" u="none" strike="noStrike" cap="none" dirty="0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WWW.MWN.COM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27"/>
          <p:cNvSpPr/>
          <p:nvPr/>
        </p:nvSpPr>
        <p:spPr>
          <a:xfrm>
            <a:off x="-195752" y="2076518"/>
            <a:ext cx="14029215" cy="6447882"/>
          </a:xfrm>
          <a:custGeom>
            <a:avLst/>
            <a:gdLst/>
            <a:ahLst/>
            <a:cxnLst/>
            <a:rect l="l" t="t" r="r" b="b"/>
            <a:pathLst>
              <a:path w="14029215" h="6447882" extrusionOk="0">
                <a:moveTo>
                  <a:pt x="0" y="0"/>
                </a:moveTo>
                <a:lnTo>
                  <a:pt x="14029216" y="0"/>
                </a:lnTo>
                <a:lnTo>
                  <a:pt x="14029216" y="6447882"/>
                </a:lnTo>
                <a:lnTo>
                  <a:pt x="0" y="644788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42000"/>
            </a:blip>
            <a:stretch>
              <a:fillRect t="-5162" b="-5163"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grpSp>
        <p:nvGrpSpPr>
          <p:cNvPr id="903" name="Google Shape;903;p27"/>
          <p:cNvGrpSpPr/>
          <p:nvPr/>
        </p:nvGrpSpPr>
        <p:grpSpPr>
          <a:xfrm>
            <a:off x="752291" y="2174546"/>
            <a:ext cx="12186615" cy="5980403"/>
            <a:chOff x="0" y="-47625"/>
            <a:chExt cx="3438053" cy="1687174"/>
          </a:xfrm>
        </p:grpSpPr>
        <p:sp>
          <p:nvSpPr>
            <p:cNvPr id="904" name="Google Shape;904;p27"/>
            <p:cNvSpPr/>
            <p:nvPr/>
          </p:nvSpPr>
          <p:spPr>
            <a:xfrm>
              <a:off x="0" y="0"/>
              <a:ext cx="3438053" cy="1639549"/>
            </a:xfrm>
            <a:custGeom>
              <a:avLst/>
              <a:gdLst/>
              <a:ahLst/>
              <a:cxnLst/>
              <a:rect l="l" t="t" r="r" b="b"/>
              <a:pathLst>
                <a:path w="3438053" h="1639549" extrusionOk="0">
                  <a:moveTo>
                    <a:pt x="0" y="0"/>
                  </a:moveTo>
                  <a:lnTo>
                    <a:pt x="3438053" y="0"/>
                  </a:lnTo>
                  <a:lnTo>
                    <a:pt x="3438053" y="1639549"/>
                  </a:lnTo>
                  <a:lnTo>
                    <a:pt x="0" y="16395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05" name="Google Shape;905;p27"/>
            <p:cNvSpPr txBox="1"/>
            <p:nvPr/>
          </p:nvSpPr>
          <p:spPr>
            <a:xfrm>
              <a:off x="0" y="-47625"/>
              <a:ext cx="3438053" cy="168717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06" name="Google Shape;906;p27"/>
          <p:cNvSpPr txBox="1"/>
          <p:nvPr/>
        </p:nvSpPr>
        <p:spPr>
          <a:xfrm>
            <a:off x="1260470" y="2848721"/>
            <a:ext cx="12804900" cy="4105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733" b="0" i="0" u="none" strike="noStrike" cap="none" dirty="0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A BIRD IN HAND IS WORTH TWO IN THE BUSH</a:t>
            </a:r>
            <a:endParaRPr dirty="0"/>
          </a:p>
        </p:txBody>
      </p:sp>
      <p:grpSp>
        <p:nvGrpSpPr>
          <p:cNvPr id="908" name="Google Shape;908;p27"/>
          <p:cNvGrpSpPr/>
          <p:nvPr/>
        </p:nvGrpSpPr>
        <p:grpSpPr>
          <a:xfrm>
            <a:off x="828982" y="372607"/>
            <a:ext cx="3442442" cy="1102863"/>
            <a:chOff x="0" y="-241101"/>
            <a:chExt cx="4589922" cy="1470483"/>
          </a:xfrm>
        </p:grpSpPr>
        <p:grpSp>
          <p:nvGrpSpPr>
            <p:cNvPr id="909" name="Google Shape;909;p27"/>
            <p:cNvGrpSpPr/>
            <p:nvPr/>
          </p:nvGrpSpPr>
          <p:grpSpPr>
            <a:xfrm>
              <a:off x="0" y="-241101"/>
              <a:ext cx="801969" cy="1043070"/>
              <a:chOff x="0" y="-47625"/>
              <a:chExt cx="158414" cy="206039"/>
            </a:xfrm>
          </p:grpSpPr>
          <p:sp>
            <p:nvSpPr>
              <p:cNvPr id="910" name="Google Shape;910;p27"/>
              <p:cNvSpPr/>
              <p:nvPr/>
            </p:nvSpPr>
            <p:spPr>
              <a:xfrm>
                <a:off x="0" y="0"/>
                <a:ext cx="158414" cy="158414"/>
              </a:xfrm>
              <a:custGeom>
                <a:avLst/>
                <a:gdLst/>
                <a:ahLst/>
                <a:cxnLst/>
                <a:rect l="l" t="t" r="r" b="b"/>
                <a:pathLst>
                  <a:path w="158414" h="158414" extrusionOk="0">
                    <a:moveTo>
                      <a:pt x="0" y="0"/>
                    </a:moveTo>
                    <a:lnTo>
                      <a:pt x="158414" y="0"/>
                    </a:lnTo>
                    <a:lnTo>
                      <a:pt x="158414" y="158414"/>
                    </a:lnTo>
                    <a:lnTo>
                      <a:pt x="0" y="158414"/>
                    </a:lnTo>
                    <a:close/>
                  </a:path>
                </a:pathLst>
              </a:custGeom>
              <a:solidFill>
                <a:srgbClr val="5CE1E6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1" name="Google Shape;911;p27"/>
              <p:cNvSpPr txBox="1"/>
              <p:nvPr/>
            </p:nvSpPr>
            <p:spPr>
              <a:xfrm>
                <a:off x="0" y="-47625"/>
                <a:ext cx="158414" cy="20603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912" name="Google Shape;912;p27"/>
            <p:cNvSpPr/>
            <p:nvPr/>
          </p:nvSpPr>
          <p:spPr>
            <a:xfrm>
              <a:off x="86903" y="100248"/>
              <a:ext cx="628162" cy="628162"/>
            </a:xfrm>
            <a:custGeom>
              <a:avLst/>
              <a:gdLst/>
              <a:ahLst/>
              <a:cxnLst/>
              <a:rect l="l" t="t" r="r" b="b"/>
              <a:pathLst>
                <a:path w="628162" h="628162" extrusionOk="0">
                  <a:moveTo>
                    <a:pt x="0" y="0"/>
                  </a:moveTo>
                  <a:lnTo>
                    <a:pt x="628162" y="0"/>
                  </a:lnTo>
                  <a:lnTo>
                    <a:pt x="628162" y="628162"/>
                  </a:lnTo>
                  <a:lnTo>
                    <a:pt x="0" y="628162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13" name="Google Shape;913;p27"/>
            <p:cNvSpPr txBox="1"/>
            <p:nvPr/>
          </p:nvSpPr>
          <p:spPr>
            <a:xfrm>
              <a:off x="1003391" y="195253"/>
              <a:ext cx="3586531" cy="103412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00" b="0" i="0" u="none" strike="noStrike" cap="none" dirty="0">
                  <a:solidFill>
                    <a:srgbClr val="000000"/>
                  </a:solidFill>
                  <a:latin typeface="Archivo Black"/>
                  <a:ea typeface="Archivo Black"/>
                  <a:cs typeface="Archivo Black"/>
                  <a:sym typeface="Archivo Black"/>
                </a:rPr>
                <a:t>MWN CONSULTANCY</a:t>
              </a:r>
              <a:endParaRPr dirty="0"/>
            </a:p>
          </p:txBody>
        </p:sp>
      </p:grpSp>
      <p:grpSp>
        <p:nvGrpSpPr>
          <p:cNvPr id="914" name="Google Shape;914;p27"/>
          <p:cNvGrpSpPr/>
          <p:nvPr/>
        </p:nvGrpSpPr>
        <p:grpSpPr>
          <a:xfrm>
            <a:off x="15735452" y="540843"/>
            <a:ext cx="2098457" cy="629376"/>
            <a:chOff x="0" y="0"/>
            <a:chExt cx="1769040" cy="530576"/>
          </a:xfrm>
        </p:grpSpPr>
        <p:sp>
          <p:nvSpPr>
            <p:cNvPr id="915" name="Google Shape;915;p27"/>
            <p:cNvSpPr/>
            <p:nvPr/>
          </p:nvSpPr>
          <p:spPr>
            <a:xfrm>
              <a:off x="0" y="0"/>
              <a:ext cx="1769040" cy="530576"/>
            </a:xfrm>
            <a:custGeom>
              <a:avLst/>
              <a:gdLst/>
              <a:ahLst/>
              <a:cxnLst/>
              <a:rect l="l" t="t" r="r" b="b"/>
              <a:pathLst>
                <a:path w="1769040" h="530576" extrusionOk="0">
                  <a:moveTo>
                    <a:pt x="1769040" y="265288"/>
                  </a:moveTo>
                  <a:lnTo>
                    <a:pt x="1362640" y="0"/>
                  </a:lnTo>
                  <a:lnTo>
                    <a:pt x="1362640" y="203200"/>
                  </a:lnTo>
                  <a:lnTo>
                    <a:pt x="0" y="203200"/>
                  </a:lnTo>
                  <a:lnTo>
                    <a:pt x="0" y="327376"/>
                  </a:lnTo>
                  <a:lnTo>
                    <a:pt x="1362640" y="327376"/>
                  </a:lnTo>
                  <a:lnTo>
                    <a:pt x="1362640" y="530576"/>
                  </a:lnTo>
                  <a:lnTo>
                    <a:pt x="1769040" y="265288"/>
                  </a:lnTo>
                  <a:close/>
                </a:path>
              </a:pathLst>
            </a:custGeom>
            <a:solidFill>
              <a:srgbClr val="5CE1E6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16" name="Google Shape;916;p27"/>
            <p:cNvSpPr txBox="1"/>
            <p:nvPr/>
          </p:nvSpPr>
          <p:spPr>
            <a:xfrm>
              <a:off x="0" y="155575"/>
              <a:ext cx="1667440" cy="1718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17" name="Google Shape;917;p27"/>
          <p:cNvGrpSpPr/>
          <p:nvPr/>
        </p:nvGrpSpPr>
        <p:grpSpPr>
          <a:xfrm>
            <a:off x="9931491" y="451665"/>
            <a:ext cx="831150" cy="1011976"/>
            <a:chOff x="0" y="-47625"/>
            <a:chExt cx="218904" cy="266529"/>
          </a:xfrm>
        </p:grpSpPr>
        <p:sp>
          <p:nvSpPr>
            <p:cNvPr id="918" name="Google Shape;918;p27"/>
            <p:cNvSpPr/>
            <p:nvPr/>
          </p:nvSpPr>
          <p:spPr>
            <a:xfrm>
              <a:off x="0" y="0"/>
              <a:ext cx="218904" cy="218904"/>
            </a:xfrm>
            <a:custGeom>
              <a:avLst/>
              <a:gdLst/>
              <a:ahLst/>
              <a:cxnLst/>
              <a:rect l="l" t="t" r="r" b="b"/>
              <a:pathLst>
                <a:path w="218904" h="218904" extrusionOk="0">
                  <a:moveTo>
                    <a:pt x="0" y="0"/>
                  </a:moveTo>
                  <a:lnTo>
                    <a:pt x="218904" y="0"/>
                  </a:lnTo>
                  <a:lnTo>
                    <a:pt x="218904" y="218904"/>
                  </a:lnTo>
                  <a:lnTo>
                    <a:pt x="0" y="218904"/>
                  </a:lnTo>
                  <a:close/>
                </a:path>
              </a:pathLst>
            </a:custGeom>
            <a:solidFill>
              <a:srgbClr val="5CE1E6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19" name="Google Shape;919;p27"/>
            <p:cNvSpPr txBox="1"/>
            <p:nvPr/>
          </p:nvSpPr>
          <p:spPr>
            <a:xfrm>
              <a:off x="0" y="-47625"/>
              <a:ext cx="218904" cy="26652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20" name="Google Shape;920;p27"/>
          <p:cNvGrpSpPr/>
          <p:nvPr/>
        </p:nvGrpSpPr>
        <p:grpSpPr>
          <a:xfrm>
            <a:off x="16428150" y="6020870"/>
            <a:ext cx="831150" cy="1011976"/>
            <a:chOff x="0" y="-47625"/>
            <a:chExt cx="218904" cy="266529"/>
          </a:xfrm>
        </p:grpSpPr>
        <p:sp>
          <p:nvSpPr>
            <p:cNvPr id="921" name="Google Shape;921;p27"/>
            <p:cNvSpPr/>
            <p:nvPr/>
          </p:nvSpPr>
          <p:spPr>
            <a:xfrm>
              <a:off x="0" y="0"/>
              <a:ext cx="218904" cy="218904"/>
            </a:xfrm>
            <a:custGeom>
              <a:avLst/>
              <a:gdLst/>
              <a:ahLst/>
              <a:cxnLst/>
              <a:rect l="l" t="t" r="r" b="b"/>
              <a:pathLst>
                <a:path w="218904" h="218904" extrusionOk="0">
                  <a:moveTo>
                    <a:pt x="0" y="0"/>
                  </a:moveTo>
                  <a:lnTo>
                    <a:pt x="218904" y="0"/>
                  </a:lnTo>
                  <a:lnTo>
                    <a:pt x="218904" y="218904"/>
                  </a:lnTo>
                  <a:lnTo>
                    <a:pt x="0" y="218904"/>
                  </a:lnTo>
                  <a:close/>
                </a:path>
              </a:pathLst>
            </a:custGeom>
            <a:solidFill>
              <a:srgbClr val="5CE1E6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22" name="Google Shape;922;p27"/>
            <p:cNvSpPr txBox="1"/>
            <p:nvPr/>
          </p:nvSpPr>
          <p:spPr>
            <a:xfrm>
              <a:off x="0" y="-47625"/>
              <a:ext cx="218904" cy="26652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23" name="Google Shape;923;p27"/>
          <p:cNvGrpSpPr/>
          <p:nvPr/>
        </p:nvGrpSpPr>
        <p:grpSpPr>
          <a:xfrm>
            <a:off x="7460428" y="7696747"/>
            <a:ext cx="646827" cy="827653"/>
            <a:chOff x="0" y="-47625"/>
            <a:chExt cx="170358" cy="217983"/>
          </a:xfrm>
        </p:grpSpPr>
        <p:sp>
          <p:nvSpPr>
            <p:cNvPr id="924" name="Google Shape;924;p27"/>
            <p:cNvSpPr/>
            <p:nvPr/>
          </p:nvSpPr>
          <p:spPr>
            <a:xfrm>
              <a:off x="0" y="0"/>
              <a:ext cx="170358" cy="170358"/>
            </a:xfrm>
            <a:custGeom>
              <a:avLst/>
              <a:gdLst/>
              <a:ahLst/>
              <a:cxnLst/>
              <a:rect l="l" t="t" r="r" b="b"/>
              <a:pathLst>
                <a:path w="170358" h="170358" extrusionOk="0">
                  <a:moveTo>
                    <a:pt x="0" y="0"/>
                  </a:moveTo>
                  <a:lnTo>
                    <a:pt x="170358" y="0"/>
                  </a:lnTo>
                  <a:lnTo>
                    <a:pt x="170358" y="170358"/>
                  </a:lnTo>
                  <a:lnTo>
                    <a:pt x="0" y="170358"/>
                  </a:lnTo>
                  <a:close/>
                </a:path>
              </a:pathLst>
            </a:custGeom>
            <a:solidFill>
              <a:srgbClr val="5CE1E6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25" name="Google Shape;925;p27"/>
            <p:cNvSpPr txBox="1"/>
            <p:nvPr/>
          </p:nvSpPr>
          <p:spPr>
            <a:xfrm>
              <a:off x="0" y="-47625"/>
              <a:ext cx="170358" cy="21798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26" name="Google Shape;926;p27"/>
          <p:cNvGrpSpPr/>
          <p:nvPr/>
        </p:nvGrpSpPr>
        <p:grpSpPr>
          <a:xfrm>
            <a:off x="11026123" y="26518"/>
            <a:ext cx="646827" cy="827653"/>
            <a:chOff x="0" y="-47625"/>
            <a:chExt cx="170358" cy="217983"/>
          </a:xfrm>
        </p:grpSpPr>
        <p:sp>
          <p:nvSpPr>
            <p:cNvPr id="927" name="Google Shape;927;p27"/>
            <p:cNvSpPr/>
            <p:nvPr/>
          </p:nvSpPr>
          <p:spPr>
            <a:xfrm>
              <a:off x="0" y="0"/>
              <a:ext cx="170358" cy="170358"/>
            </a:xfrm>
            <a:custGeom>
              <a:avLst/>
              <a:gdLst/>
              <a:ahLst/>
              <a:cxnLst/>
              <a:rect l="l" t="t" r="r" b="b"/>
              <a:pathLst>
                <a:path w="170358" h="170358" extrusionOk="0">
                  <a:moveTo>
                    <a:pt x="0" y="0"/>
                  </a:moveTo>
                  <a:lnTo>
                    <a:pt x="170358" y="0"/>
                  </a:lnTo>
                  <a:lnTo>
                    <a:pt x="170358" y="170358"/>
                  </a:lnTo>
                  <a:lnTo>
                    <a:pt x="0" y="170358"/>
                  </a:lnTo>
                  <a:close/>
                </a:path>
              </a:pathLst>
            </a:custGeom>
            <a:solidFill>
              <a:srgbClr val="5CE1E6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28" name="Google Shape;928;p27"/>
            <p:cNvSpPr txBox="1"/>
            <p:nvPr/>
          </p:nvSpPr>
          <p:spPr>
            <a:xfrm>
              <a:off x="0" y="-47625"/>
              <a:ext cx="170358" cy="21798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29" name="Google Shape;929;p27"/>
          <p:cNvGrpSpPr/>
          <p:nvPr/>
        </p:nvGrpSpPr>
        <p:grpSpPr>
          <a:xfrm>
            <a:off x="16054769" y="7175736"/>
            <a:ext cx="521011" cy="701837"/>
            <a:chOff x="0" y="-47625"/>
            <a:chExt cx="137221" cy="184846"/>
          </a:xfrm>
        </p:grpSpPr>
        <p:sp>
          <p:nvSpPr>
            <p:cNvPr id="930" name="Google Shape;930;p27"/>
            <p:cNvSpPr/>
            <p:nvPr/>
          </p:nvSpPr>
          <p:spPr>
            <a:xfrm>
              <a:off x="0" y="0"/>
              <a:ext cx="137221" cy="137221"/>
            </a:xfrm>
            <a:custGeom>
              <a:avLst/>
              <a:gdLst/>
              <a:ahLst/>
              <a:cxnLst/>
              <a:rect l="l" t="t" r="r" b="b"/>
              <a:pathLst>
                <a:path w="137221" h="137221" extrusionOk="0">
                  <a:moveTo>
                    <a:pt x="0" y="0"/>
                  </a:moveTo>
                  <a:lnTo>
                    <a:pt x="137221" y="0"/>
                  </a:lnTo>
                  <a:lnTo>
                    <a:pt x="137221" y="137221"/>
                  </a:lnTo>
                  <a:lnTo>
                    <a:pt x="0" y="137221"/>
                  </a:lnTo>
                  <a:close/>
                </a:path>
              </a:pathLst>
            </a:custGeom>
            <a:solidFill>
              <a:srgbClr val="5CE1E6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31" name="Google Shape;931;p27"/>
            <p:cNvSpPr txBox="1"/>
            <p:nvPr/>
          </p:nvSpPr>
          <p:spPr>
            <a:xfrm>
              <a:off x="0" y="-47625"/>
              <a:ext cx="137221" cy="1848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32" name="Google Shape;932;p27"/>
          <p:cNvGrpSpPr/>
          <p:nvPr/>
        </p:nvGrpSpPr>
        <p:grpSpPr>
          <a:xfrm>
            <a:off x="3289582" y="1895692"/>
            <a:ext cx="521011" cy="701837"/>
            <a:chOff x="0" y="-47625"/>
            <a:chExt cx="137221" cy="184846"/>
          </a:xfrm>
        </p:grpSpPr>
        <p:sp>
          <p:nvSpPr>
            <p:cNvPr id="933" name="Google Shape;933;p27"/>
            <p:cNvSpPr/>
            <p:nvPr/>
          </p:nvSpPr>
          <p:spPr>
            <a:xfrm>
              <a:off x="0" y="0"/>
              <a:ext cx="137221" cy="137221"/>
            </a:xfrm>
            <a:custGeom>
              <a:avLst/>
              <a:gdLst/>
              <a:ahLst/>
              <a:cxnLst/>
              <a:rect l="l" t="t" r="r" b="b"/>
              <a:pathLst>
                <a:path w="137221" h="137221" extrusionOk="0">
                  <a:moveTo>
                    <a:pt x="0" y="0"/>
                  </a:moveTo>
                  <a:lnTo>
                    <a:pt x="137221" y="0"/>
                  </a:lnTo>
                  <a:lnTo>
                    <a:pt x="137221" y="137221"/>
                  </a:lnTo>
                  <a:lnTo>
                    <a:pt x="0" y="137221"/>
                  </a:lnTo>
                  <a:close/>
                </a:path>
              </a:pathLst>
            </a:custGeom>
            <a:solidFill>
              <a:srgbClr val="5CE1E6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34" name="Google Shape;934;p27"/>
            <p:cNvSpPr txBox="1"/>
            <p:nvPr/>
          </p:nvSpPr>
          <p:spPr>
            <a:xfrm>
              <a:off x="0" y="-47625"/>
              <a:ext cx="137221" cy="1848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9" name="Google Shape;93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94837" y="0"/>
            <a:ext cx="6691426" cy="102870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40" name="Google Shape;940;p28"/>
          <p:cNvGrpSpPr/>
          <p:nvPr/>
        </p:nvGrpSpPr>
        <p:grpSpPr>
          <a:xfrm rot="5400000">
            <a:off x="1522317" y="-367407"/>
            <a:ext cx="8511880" cy="11556513"/>
            <a:chOff x="0" y="0"/>
            <a:chExt cx="11349173" cy="15408685"/>
          </a:xfrm>
        </p:grpSpPr>
        <p:sp>
          <p:nvSpPr>
            <p:cNvPr id="941" name="Google Shape;941;p28"/>
            <p:cNvSpPr/>
            <p:nvPr/>
          </p:nvSpPr>
          <p:spPr>
            <a:xfrm>
              <a:off x="0" y="0"/>
              <a:ext cx="11349173" cy="15408685"/>
            </a:xfrm>
            <a:custGeom>
              <a:avLst/>
              <a:gdLst/>
              <a:ahLst/>
              <a:cxnLst/>
              <a:rect l="l" t="t" r="r" b="b"/>
              <a:pathLst>
                <a:path w="11349173" h="15408685" extrusionOk="0">
                  <a:moveTo>
                    <a:pt x="0" y="0"/>
                  </a:moveTo>
                  <a:lnTo>
                    <a:pt x="11349173" y="0"/>
                  </a:lnTo>
                  <a:lnTo>
                    <a:pt x="11349173" y="15408685"/>
                  </a:lnTo>
                  <a:lnTo>
                    <a:pt x="0" y="15408685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 amt="57000"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942" name="Google Shape;942;p28"/>
            <p:cNvGrpSpPr/>
            <p:nvPr/>
          </p:nvGrpSpPr>
          <p:grpSpPr>
            <a:xfrm>
              <a:off x="1272468" y="1271703"/>
              <a:ext cx="8499756" cy="12386381"/>
              <a:chOff x="0" y="-19050"/>
              <a:chExt cx="1348867" cy="1965654"/>
            </a:xfrm>
          </p:grpSpPr>
          <p:sp>
            <p:nvSpPr>
              <p:cNvPr id="943" name="Google Shape;943;p28"/>
              <p:cNvSpPr/>
              <p:nvPr/>
            </p:nvSpPr>
            <p:spPr>
              <a:xfrm>
                <a:off x="0" y="0"/>
                <a:ext cx="1348867" cy="1946604"/>
              </a:xfrm>
              <a:custGeom>
                <a:avLst/>
                <a:gdLst/>
                <a:ahLst/>
                <a:cxnLst/>
                <a:rect l="l" t="t" r="r" b="b"/>
                <a:pathLst>
                  <a:path w="1348867" h="1946604" extrusionOk="0">
                    <a:moveTo>
                      <a:pt x="0" y="0"/>
                    </a:moveTo>
                    <a:lnTo>
                      <a:pt x="1348867" y="0"/>
                    </a:lnTo>
                    <a:lnTo>
                      <a:pt x="1348867" y="1946604"/>
                    </a:lnTo>
                    <a:lnTo>
                      <a:pt x="0" y="194660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44" name="Google Shape;944;p28"/>
              <p:cNvSpPr txBox="1"/>
              <p:nvPr/>
            </p:nvSpPr>
            <p:spPr>
              <a:xfrm>
                <a:off x="0" y="-19050"/>
                <a:ext cx="1348867" cy="19656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l" rtl="0">
                  <a:lnSpc>
                    <a:spcPct val="28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945" name="Google Shape;945;p28"/>
          <p:cNvGrpSpPr/>
          <p:nvPr/>
        </p:nvGrpSpPr>
        <p:grpSpPr>
          <a:xfrm>
            <a:off x="828982" y="372607"/>
            <a:ext cx="3442442" cy="1102863"/>
            <a:chOff x="0" y="-241101"/>
            <a:chExt cx="4589922" cy="1470483"/>
          </a:xfrm>
        </p:grpSpPr>
        <p:grpSp>
          <p:nvGrpSpPr>
            <p:cNvPr id="946" name="Google Shape;946;p28"/>
            <p:cNvGrpSpPr/>
            <p:nvPr/>
          </p:nvGrpSpPr>
          <p:grpSpPr>
            <a:xfrm>
              <a:off x="0" y="-241101"/>
              <a:ext cx="801969" cy="1043070"/>
              <a:chOff x="0" y="-47625"/>
              <a:chExt cx="158414" cy="206039"/>
            </a:xfrm>
          </p:grpSpPr>
          <p:sp>
            <p:nvSpPr>
              <p:cNvPr id="947" name="Google Shape;947;p28"/>
              <p:cNvSpPr/>
              <p:nvPr/>
            </p:nvSpPr>
            <p:spPr>
              <a:xfrm>
                <a:off x="0" y="0"/>
                <a:ext cx="158414" cy="158414"/>
              </a:xfrm>
              <a:custGeom>
                <a:avLst/>
                <a:gdLst/>
                <a:ahLst/>
                <a:cxnLst/>
                <a:rect l="l" t="t" r="r" b="b"/>
                <a:pathLst>
                  <a:path w="158414" h="158414" extrusionOk="0">
                    <a:moveTo>
                      <a:pt x="0" y="0"/>
                    </a:moveTo>
                    <a:lnTo>
                      <a:pt x="158414" y="0"/>
                    </a:lnTo>
                    <a:lnTo>
                      <a:pt x="158414" y="158414"/>
                    </a:lnTo>
                    <a:lnTo>
                      <a:pt x="0" y="158414"/>
                    </a:lnTo>
                    <a:close/>
                  </a:path>
                </a:pathLst>
              </a:custGeom>
              <a:solidFill>
                <a:srgbClr val="5CE1E6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48" name="Google Shape;948;p28"/>
              <p:cNvSpPr txBox="1"/>
              <p:nvPr/>
            </p:nvSpPr>
            <p:spPr>
              <a:xfrm>
                <a:off x="0" y="-47625"/>
                <a:ext cx="158414" cy="20603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949" name="Google Shape;949;p28"/>
            <p:cNvSpPr/>
            <p:nvPr/>
          </p:nvSpPr>
          <p:spPr>
            <a:xfrm>
              <a:off x="86903" y="100248"/>
              <a:ext cx="628162" cy="628162"/>
            </a:xfrm>
            <a:custGeom>
              <a:avLst/>
              <a:gdLst/>
              <a:ahLst/>
              <a:cxnLst/>
              <a:rect l="l" t="t" r="r" b="b"/>
              <a:pathLst>
                <a:path w="628162" h="628162" extrusionOk="0">
                  <a:moveTo>
                    <a:pt x="0" y="0"/>
                  </a:moveTo>
                  <a:lnTo>
                    <a:pt x="628162" y="0"/>
                  </a:lnTo>
                  <a:lnTo>
                    <a:pt x="628162" y="628162"/>
                  </a:lnTo>
                  <a:lnTo>
                    <a:pt x="0" y="628162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50" name="Google Shape;950;p28"/>
            <p:cNvSpPr txBox="1"/>
            <p:nvPr/>
          </p:nvSpPr>
          <p:spPr>
            <a:xfrm>
              <a:off x="1003391" y="195253"/>
              <a:ext cx="3586531" cy="103412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00" b="0" i="0" u="none" strike="noStrike" cap="none" dirty="0">
                  <a:solidFill>
                    <a:srgbClr val="000000"/>
                  </a:solidFill>
                  <a:latin typeface="Archivo Black"/>
                  <a:ea typeface="Archivo Black"/>
                  <a:cs typeface="Archivo Black"/>
                  <a:sym typeface="Archivo Black"/>
                </a:rPr>
                <a:t>MWN CONSULTANCY</a:t>
              </a:r>
              <a:endParaRPr dirty="0"/>
            </a:p>
          </p:txBody>
        </p:sp>
      </p:grpSp>
      <p:sp>
        <p:nvSpPr>
          <p:cNvPr id="951" name="Google Shape;951;p28"/>
          <p:cNvSpPr txBox="1"/>
          <p:nvPr/>
        </p:nvSpPr>
        <p:spPr>
          <a:xfrm>
            <a:off x="1720607" y="2392221"/>
            <a:ext cx="8115300" cy="11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733" b="0" i="0" u="none" strike="noStrike" cap="none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CONTACT US</a:t>
            </a:r>
            <a:endParaRPr/>
          </a:p>
        </p:txBody>
      </p:sp>
      <p:sp>
        <p:nvSpPr>
          <p:cNvPr id="952" name="Google Shape;952;p28"/>
          <p:cNvSpPr txBox="1"/>
          <p:nvPr/>
        </p:nvSpPr>
        <p:spPr>
          <a:xfrm>
            <a:off x="2408040" y="3846910"/>
            <a:ext cx="5801458" cy="30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Imara </a:t>
            </a:r>
            <a:r>
              <a:rPr lang="en-US" dirty="0" err="1"/>
              <a:t>Daima</a:t>
            </a:r>
            <a:r>
              <a:rPr lang="en-US" dirty="0"/>
              <a:t>, </a:t>
            </a:r>
            <a:r>
              <a:rPr lang="en-US" dirty="0" err="1"/>
              <a:t>Itula</a:t>
            </a:r>
            <a:r>
              <a:rPr lang="en-US" dirty="0"/>
              <a:t> Close</a:t>
            </a:r>
            <a:endParaRPr dirty="0"/>
          </a:p>
        </p:txBody>
      </p:sp>
      <p:sp>
        <p:nvSpPr>
          <p:cNvPr id="953" name="Google Shape;953;p28"/>
          <p:cNvSpPr txBox="1"/>
          <p:nvPr/>
        </p:nvSpPr>
        <p:spPr>
          <a:xfrm>
            <a:off x="2408040" y="4772533"/>
            <a:ext cx="4892954" cy="517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254705855005</a:t>
            </a:r>
            <a:endParaRPr dirty="0"/>
          </a:p>
        </p:txBody>
      </p:sp>
      <p:sp>
        <p:nvSpPr>
          <p:cNvPr id="954" name="Google Shape;954;p28"/>
          <p:cNvSpPr txBox="1"/>
          <p:nvPr/>
        </p:nvSpPr>
        <p:spPr>
          <a:xfrm>
            <a:off x="2408040" y="5661092"/>
            <a:ext cx="4892954" cy="517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ngahumaureen0@gmail.com</a:t>
            </a:r>
            <a:endParaRPr dirty="0"/>
          </a:p>
        </p:txBody>
      </p:sp>
      <p:grpSp>
        <p:nvGrpSpPr>
          <p:cNvPr id="957" name="Google Shape;957;p28"/>
          <p:cNvGrpSpPr/>
          <p:nvPr/>
        </p:nvGrpSpPr>
        <p:grpSpPr>
          <a:xfrm>
            <a:off x="8337292" y="583521"/>
            <a:ext cx="646827" cy="827653"/>
            <a:chOff x="0" y="-47625"/>
            <a:chExt cx="170358" cy="217983"/>
          </a:xfrm>
        </p:grpSpPr>
        <p:sp>
          <p:nvSpPr>
            <p:cNvPr id="958" name="Google Shape;958;p28"/>
            <p:cNvSpPr/>
            <p:nvPr/>
          </p:nvSpPr>
          <p:spPr>
            <a:xfrm>
              <a:off x="0" y="0"/>
              <a:ext cx="170358" cy="170358"/>
            </a:xfrm>
            <a:custGeom>
              <a:avLst/>
              <a:gdLst/>
              <a:ahLst/>
              <a:cxnLst/>
              <a:rect l="l" t="t" r="r" b="b"/>
              <a:pathLst>
                <a:path w="170358" h="170358" extrusionOk="0">
                  <a:moveTo>
                    <a:pt x="0" y="0"/>
                  </a:moveTo>
                  <a:lnTo>
                    <a:pt x="170358" y="0"/>
                  </a:lnTo>
                  <a:lnTo>
                    <a:pt x="170358" y="170358"/>
                  </a:lnTo>
                  <a:lnTo>
                    <a:pt x="0" y="170358"/>
                  </a:lnTo>
                  <a:close/>
                </a:path>
              </a:pathLst>
            </a:custGeom>
            <a:solidFill>
              <a:srgbClr val="5CE1E6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59" name="Google Shape;959;p28"/>
            <p:cNvSpPr txBox="1"/>
            <p:nvPr/>
          </p:nvSpPr>
          <p:spPr>
            <a:xfrm>
              <a:off x="0" y="-47625"/>
              <a:ext cx="170358" cy="21798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60" name="Google Shape;960;p28"/>
          <p:cNvGrpSpPr/>
          <p:nvPr/>
        </p:nvGrpSpPr>
        <p:grpSpPr>
          <a:xfrm>
            <a:off x="15967878" y="1897507"/>
            <a:ext cx="646827" cy="827653"/>
            <a:chOff x="0" y="-47625"/>
            <a:chExt cx="170358" cy="217983"/>
          </a:xfrm>
        </p:grpSpPr>
        <p:sp>
          <p:nvSpPr>
            <p:cNvPr id="961" name="Google Shape;961;p28"/>
            <p:cNvSpPr/>
            <p:nvPr/>
          </p:nvSpPr>
          <p:spPr>
            <a:xfrm>
              <a:off x="0" y="0"/>
              <a:ext cx="170358" cy="170358"/>
            </a:xfrm>
            <a:custGeom>
              <a:avLst/>
              <a:gdLst/>
              <a:ahLst/>
              <a:cxnLst/>
              <a:rect l="l" t="t" r="r" b="b"/>
              <a:pathLst>
                <a:path w="170358" h="170358" extrusionOk="0">
                  <a:moveTo>
                    <a:pt x="0" y="0"/>
                  </a:moveTo>
                  <a:lnTo>
                    <a:pt x="170358" y="0"/>
                  </a:lnTo>
                  <a:lnTo>
                    <a:pt x="170358" y="170358"/>
                  </a:lnTo>
                  <a:lnTo>
                    <a:pt x="0" y="170358"/>
                  </a:lnTo>
                  <a:close/>
                </a:path>
              </a:pathLst>
            </a:custGeom>
            <a:solidFill>
              <a:srgbClr val="5CE1E6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62" name="Google Shape;962;p28"/>
            <p:cNvSpPr txBox="1"/>
            <p:nvPr/>
          </p:nvSpPr>
          <p:spPr>
            <a:xfrm>
              <a:off x="0" y="-47625"/>
              <a:ext cx="170358" cy="21798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63" name="Google Shape;963;p28"/>
          <p:cNvGrpSpPr/>
          <p:nvPr/>
        </p:nvGrpSpPr>
        <p:grpSpPr>
          <a:xfrm>
            <a:off x="16614705" y="974084"/>
            <a:ext cx="646827" cy="827653"/>
            <a:chOff x="0" y="-47625"/>
            <a:chExt cx="170358" cy="217983"/>
          </a:xfrm>
        </p:grpSpPr>
        <p:sp>
          <p:nvSpPr>
            <p:cNvPr id="964" name="Google Shape;964;p28"/>
            <p:cNvSpPr/>
            <p:nvPr/>
          </p:nvSpPr>
          <p:spPr>
            <a:xfrm>
              <a:off x="0" y="0"/>
              <a:ext cx="170358" cy="170358"/>
            </a:xfrm>
            <a:custGeom>
              <a:avLst/>
              <a:gdLst/>
              <a:ahLst/>
              <a:cxnLst/>
              <a:rect l="l" t="t" r="r" b="b"/>
              <a:pathLst>
                <a:path w="170358" h="170358" extrusionOk="0">
                  <a:moveTo>
                    <a:pt x="0" y="0"/>
                  </a:moveTo>
                  <a:lnTo>
                    <a:pt x="170358" y="0"/>
                  </a:lnTo>
                  <a:lnTo>
                    <a:pt x="170358" y="170358"/>
                  </a:lnTo>
                  <a:lnTo>
                    <a:pt x="0" y="170358"/>
                  </a:lnTo>
                  <a:close/>
                </a:path>
              </a:pathLst>
            </a:custGeom>
            <a:solidFill>
              <a:srgbClr val="5CE1E6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65" name="Google Shape;965;p28"/>
            <p:cNvSpPr txBox="1"/>
            <p:nvPr/>
          </p:nvSpPr>
          <p:spPr>
            <a:xfrm>
              <a:off x="0" y="-47625"/>
              <a:ext cx="170358" cy="21798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66" name="Google Shape;966;p28"/>
          <p:cNvGrpSpPr/>
          <p:nvPr/>
        </p:nvGrpSpPr>
        <p:grpSpPr>
          <a:xfrm>
            <a:off x="8107255" y="7924867"/>
            <a:ext cx="521011" cy="701837"/>
            <a:chOff x="0" y="-47625"/>
            <a:chExt cx="137221" cy="184846"/>
          </a:xfrm>
        </p:grpSpPr>
        <p:sp>
          <p:nvSpPr>
            <p:cNvPr id="967" name="Google Shape;967;p28"/>
            <p:cNvSpPr/>
            <p:nvPr/>
          </p:nvSpPr>
          <p:spPr>
            <a:xfrm>
              <a:off x="0" y="0"/>
              <a:ext cx="137221" cy="137221"/>
            </a:xfrm>
            <a:custGeom>
              <a:avLst/>
              <a:gdLst/>
              <a:ahLst/>
              <a:cxnLst/>
              <a:rect l="l" t="t" r="r" b="b"/>
              <a:pathLst>
                <a:path w="137221" h="137221" extrusionOk="0">
                  <a:moveTo>
                    <a:pt x="0" y="0"/>
                  </a:moveTo>
                  <a:lnTo>
                    <a:pt x="137221" y="0"/>
                  </a:lnTo>
                  <a:lnTo>
                    <a:pt x="137221" y="137221"/>
                  </a:lnTo>
                  <a:lnTo>
                    <a:pt x="0" y="137221"/>
                  </a:lnTo>
                  <a:close/>
                </a:path>
              </a:pathLst>
            </a:custGeom>
            <a:solidFill>
              <a:srgbClr val="5CE1E6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68" name="Google Shape;968;p28"/>
            <p:cNvSpPr txBox="1"/>
            <p:nvPr/>
          </p:nvSpPr>
          <p:spPr>
            <a:xfrm>
              <a:off x="0" y="-47625"/>
              <a:ext cx="137221" cy="1848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69" name="Google Shape;969;p28"/>
          <p:cNvGrpSpPr/>
          <p:nvPr/>
        </p:nvGrpSpPr>
        <p:grpSpPr>
          <a:xfrm>
            <a:off x="1353971" y="9077474"/>
            <a:ext cx="521011" cy="701837"/>
            <a:chOff x="0" y="-47625"/>
            <a:chExt cx="137221" cy="184846"/>
          </a:xfrm>
        </p:grpSpPr>
        <p:sp>
          <p:nvSpPr>
            <p:cNvPr id="970" name="Google Shape;970;p28"/>
            <p:cNvSpPr/>
            <p:nvPr/>
          </p:nvSpPr>
          <p:spPr>
            <a:xfrm>
              <a:off x="0" y="0"/>
              <a:ext cx="137221" cy="137221"/>
            </a:xfrm>
            <a:custGeom>
              <a:avLst/>
              <a:gdLst/>
              <a:ahLst/>
              <a:cxnLst/>
              <a:rect l="l" t="t" r="r" b="b"/>
              <a:pathLst>
                <a:path w="137221" h="137221" extrusionOk="0">
                  <a:moveTo>
                    <a:pt x="0" y="0"/>
                  </a:moveTo>
                  <a:lnTo>
                    <a:pt x="137221" y="0"/>
                  </a:lnTo>
                  <a:lnTo>
                    <a:pt x="137221" y="137221"/>
                  </a:lnTo>
                  <a:lnTo>
                    <a:pt x="0" y="137221"/>
                  </a:lnTo>
                  <a:close/>
                </a:path>
              </a:pathLst>
            </a:custGeom>
            <a:solidFill>
              <a:srgbClr val="5CE1E6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71" name="Google Shape;971;p28"/>
            <p:cNvSpPr txBox="1"/>
            <p:nvPr/>
          </p:nvSpPr>
          <p:spPr>
            <a:xfrm>
              <a:off x="0" y="-47625"/>
              <a:ext cx="137221" cy="1848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972" name="Google Shape;972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74975" y="3846900"/>
            <a:ext cx="308750" cy="3886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3" name="Google Shape;993;p30"/>
          <p:cNvGrpSpPr/>
          <p:nvPr/>
        </p:nvGrpSpPr>
        <p:grpSpPr>
          <a:xfrm rot="5400000">
            <a:off x="3341931" y="-2470693"/>
            <a:ext cx="11413913" cy="15496582"/>
            <a:chOff x="0" y="0"/>
            <a:chExt cx="15218550" cy="20662109"/>
          </a:xfrm>
        </p:grpSpPr>
        <p:sp>
          <p:nvSpPr>
            <p:cNvPr id="994" name="Google Shape;994;p30"/>
            <p:cNvSpPr/>
            <p:nvPr/>
          </p:nvSpPr>
          <p:spPr>
            <a:xfrm>
              <a:off x="0" y="0"/>
              <a:ext cx="15218550" cy="20662109"/>
            </a:xfrm>
            <a:custGeom>
              <a:avLst/>
              <a:gdLst/>
              <a:ahLst/>
              <a:cxnLst/>
              <a:rect l="l" t="t" r="r" b="b"/>
              <a:pathLst>
                <a:path w="15218550" h="20662109" extrusionOk="0">
                  <a:moveTo>
                    <a:pt x="0" y="0"/>
                  </a:moveTo>
                  <a:lnTo>
                    <a:pt x="15218550" y="0"/>
                  </a:lnTo>
                  <a:lnTo>
                    <a:pt x="15218550" y="20662109"/>
                  </a:lnTo>
                  <a:lnTo>
                    <a:pt x="0" y="2066210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 amt="57000"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995" name="Google Shape;995;p30"/>
            <p:cNvGrpSpPr/>
            <p:nvPr/>
          </p:nvGrpSpPr>
          <p:grpSpPr>
            <a:xfrm>
              <a:off x="1706302" y="1705277"/>
              <a:ext cx="11397656" cy="16609383"/>
              <a:chOff x="0" y="-19050"/>
              <a:chExt cx="1348867" cy="1965654"/>
            </a:xfrm>
          </p:grpSpPr>
          <p:sp>
            <p:nvSpPr>
              <p:cNvPr id="996" name="Google Shape;996;p30"/>
              <p:cNvSpPr/>
              <p:nvPr/>
            </p:nvSpPr>
            <p:spPr>
              <a:xfrm>
                <a:off x="0" y="0"/>
                <a:ext cx="1348867" cy="1946604"/>
              </a:xfrm>
              <a:custGeom>
                <a:avLst/>
                <a:gdLst/>
                <a:ahLst/>
                <a:cxnLst/>
                <a:rect l="l" t="t" r="r" b="b"/>
                <a:pathLst>
                  <a:path w="1348867" h="1946604" extrusionOk="0">
                    <a:moveTo>
                      <a:pt x="0" y="0"/>
                    </a:moveTo>
                    <a:lnTo>
                      <a:pt x="1348867" y="0"/>
                    </a:lnTo>
                    <a:lnTo>
                      <a:pt x="1348867" y="1946604"/>
                    </a:lnTo>
                    <a:lnTo>
                      <a:pt x="0" y="194660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7" name="Google Shape;997;p30"/>
              <p:cNvSpPr txBox="1"/>
              <p:nvPr/>
            </p:nvSpPr>
            <p:spPr>
              <a:xfrm>
                <a:off x="0" y="-19050"/>
                <a:ext cx="1348867" cy="19656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l" rtl="0">
                  <a:lnSpc>
                    <a:spcPct val="28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999" name="Google Shape;999;p30"/>
          <p:cNvSpPr txBox="1"/>
          <p:nvPr/>
        </p:nvSpPr>
        <p:spPr>
          <a:xfrm>
            <a:off x="5207988" y="3813621"/>
            <a:ext cx="7726128" cy="1428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733" dirty="0">
                <a:latin typeface="Archivo Black"/>
                <a:sym typeface="Archivo Black"/>
              </a:rPr>
              <a:t>THANK YOU</a:t>
            </a:r>
            <a:endParaRPr dirty="0"/>
          </a:p>
        </p:txBody>
      </p:sp>
      <p:sp>
        <p:nvSpPr>
          <p:cNvPr id="1002" name="Google Shape;1002;p30"/>
          <p:cNvSpPr txBox="1"/>
          <p:nvPr/>
        </p:nvSpPr>
        <p:spPr>
          <a:xfrm>
            <a:off x="3011489" y="5332580"/>
            <a:ext cx="12651949" cy="1428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733" b="0" i="0" u="none" strike="noStrike" cap="none" dirty="0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QUESTIONS?</a:t>
            </a:r>
            <a:endParaRPr dirty="0"/>
          </a:p>
        </p:txBody>
      </p:sp>
      <p:grpSp>
        <p:nvGrpSpPr>
          <p:cNvPr id="1003" name="Google Shape;1003;p30"/>
          <p:cNvGrpSpPr/>
          <p:nvPr/>
        </p:nvGrpSpPr>
        <p:grpSpPr>
          <a:xfrm>
            <a:off x="1903376" y="1896617"/>
            <a:ext cx="646827" cy="827653"/>
            <a:chOff x="0" y="-47625"/>
            <a:chExt cx="170358" cy="217983"/>
          </a:xfrm>
        </p:grpSpPr>
        <p:sp>
          <p:nvSpPr>
            <p:cNvPr id="1004" name="Google Shape;1004;p30"/>
            <p:cNvSpPr/>
            <p:nvPr/>
          </p:nvSpPr>
          <p:spPr>
            <a:xfrm>
              <a:off x="0" y="0"/>
              <a:ext cx="170358" cy="170358"/>
            </a:xfrm>
            <a:custGeom>
              <a:avLst/>
              <a:gdLst/>
              <a:ahLst/>
              <a:cxnLst/>
              <a:rect l="l" t="t" r="r" b="b"/>
              <a:pathLst>
                <a:path w="170358" h="170358" extrusionOk="0">
                  <a:moveTo>
                    <a:pt x="0" y="0"/>
                  </a:moveTo>
                  <a:lnTo>
                    <a:pt x="170358" y="0"/>
                  </a:lnTo>
                  <a:lnTo>
                    <a:pt x="170358" y="170358"/>
                  </a:lnTo>
                  <a:lnTo>
                    <a:pt x="0" y="170358"/>
                  </a:lnTo>
                  <a:close/>
                </a:path>
              </a:pathLst>
            </a:custGeom>
            <a:solidFill>
              <a:srgbClr val="5CE1E6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05" name="Google Shape;1005;p30"/>
            <p:cNvSpPr txBox="1"/>
            <p:nvPr/>
          </p:nvSpPr>
          <p:spPr>
            <a:xfrm>
              <a:off x="0" y="-47625"/>
              <a:ext cx="170358" cy="21798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06" name="Google Shape;1006;p30"/>
          <p:cNvGrpSpPr/>
          <p:nvPr/>
        </p:nvGrpSpPr>
        <p:grpSpPr>
          <a:xfrm>
            <a:off x="2010347" y="7045010"/>
            <a:ext cx="316741" cy="497566"/>
            <a:chOff x="0" y="-47625"/>
            <a:chExt cx="83422" cy="131047"/>
          </a:xfrm>
        </p:grpSpPr>
        <p:sp>
          <p:nvSpPr>
            <p:cNvPr id="1007" name="Google Shape;1007;p30"/>
            <p:cNvSpPr/>
            <p:nvPr/>
          </p:nvSpPr>
          <p:spPr>
            <a:xfrm>
              <a:off x="0" y="0"/>
              <a:ext cx="83422" cy="83422"/>
            </a:xfrm>
            <a:custGeom>
              <a:avLst/>
              <a:gdLst/>
              <a:ahLst/>
              <a:cxnLst/>
              <a:rect l="l" t="t" r="r" b="b"/>
              <a:pathLst>
                <a:path w="83422" h="83422" extrusionOk="0">
                  <a:moveTo>
                    <a:pt x="0" y="0"/>
                  </a:moveTo>
                  <a:lnTo>
                    <a:pt x="83422" y="0"/>
                  </a:lnTo>
                  <a:lnTo>
                    <a:pt x="83422" y="83422"/>
                  </a:lnTo>
                  <a:lnTo>
                    <a:pt x="0" y="83422"/>
                  </a:lnTo>
                  <a:close/>
                </a:path>
              </a:pathLst>
            </a:custGeom>
            <a:solidFill>
              <a:srgbClr val="5CE1E6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08" name="Google Shape;1008;p30"/>
            <p:cNvSpPr txBox="1"/>
            <p:nvPr/>
          </p:nvSpPr>
          <p:spPr>
            <a:xfrm>
              <a:off x="0" y="-47625"/>
              <a:ext cx="83422" cy="1310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09" name="Google Shape;1009;p30"/>
          <p:cNvGrpSpPr/>
          <p:nvPr/>
        </p:nvGrpSpPr>
        <p:grpSpPr>
          <a:xfrm>
            <a:off x="13527539" y="6438964"/>
            <a:ext cx="316741" cy="497566"/>
            <a:chOff x="0" y="-47625"/>
            <a:chExt cx="83422" cy="131047"/>
          </a:xfrm>
        </p:grpSpPr>
        <p:sp>
          <p:nvSpPr>
            <p:cNvPr id="1010" name="Google Shape;1010;p30"/>
            <p:cNvSpPr/>
            <p:nvPr/>
          </p:nvSpPr>
          <p:spPr>
            <a:xfrm>
              <a:off x="0" y="0"/>
              <a:ext cx="83422" cy="83422"/>
            </a:xfrm>
            <a:custGeom>
              <a:avLst/>
              <a:gdLst/>
              <a:ahLst/>
              <a:cxnLst/>
              <a:rect l="l" t="t" r="r" b="b"/>
              <a:pathLst>
                <a:path w="83422" h="83422" extrusionOk="0">
                  <a:moveTo>
                    <a:pt x="0" y="0"/>
                  </a:moveTo>
                  <a:lnTo>
                    <a:pt x="83422" y="0"/>
                  </a:lnTo>
                  <a:lnTo>
                    <a:pt x="83422" y="83422"/>
                  </a:lnTo>
                  <a:lnTo>
                    <a:pt x="0" y="83422"/>
                  </a:lnTo>
                  <a:close/>
                </a:path>
              </a:pathLst>
            </a:custGeom>
            <a:solidFill>
              <a:srgbClr val="5CE1E6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11" name="Google Shape;1011;p30"/>
            <p:cNvSpPr txBox="1"/>
            <p:nvPr/>
          </p:nvSpPr>
          <p:spPr>
            <a:xfrm>
              <a:off x="0" y="-47625"/>
              <a:ext cx="83422" cy="1310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12" name="Google Shape;1012;p30"/>
          <p:cNvGrpSpPr/>
          <p:nvPr/>
        </p:nvGrpSpPr>
        <p:grpSpPr>
          <a:xfrm>
            <a:off x="13369168" y="430769"/>
            <a:ext cx="316741" cy="497566"/>
            <a:chOff x="0" y="-47625"/>
            <a:chExt cx="83422" cy="131047"/>
          </a:xfrm>
        </p:grpSpPr>
        <p:sp>
          <p:nvSpPr>
            <p:cNvPr id="1013" name="Google Shape;1013;p30"/>
            <p:cNvSpPr/>
            <p:nvPr/>
          </p:nvSpPr>
          <p:spPr>
            <a:xfrm>
              <a:off x="0" y="0"/>
              <a:ext cx="83422" cy="83422"/>
            </a:xfrm>
            <a:custGeom>
              <a:avLst/>
              <a:gdLst/>
              <a:ahLst/>
              <a:cxnLst/>
              <a:rect l="l" t="t" r="r" b="b"/>
              <a:pathLst>
                <a:path w="83422" h="83422" extrusionOk="0">
                  <a:moveTo>
                    <a:pt x="0" y="0"/>
                  </a:moveTo>
                  <a:lnTo>
                    <a:pt x="83422" y="0"/>
                  </a:lnTo>
                  <a:lnTo>
                    <a:pt x="83422" y="83422"/>
                  </a:lnTo>
                  <a:lnTo>
                    <a:pt x="0" y="83422"/>
                  </a:lnTo>
                  <a:close/>
                </a:path>
              </a:pathLst>
            </a:custGeom>
            <a:solidFill>
              <a:srgbClr val="5CE1E6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14" name="Google Shape;1014;p30"/>
            <p:cNvSpPr txBox="1"/>
            <p:nvPr/>
          </p:nvSpPr>
          <p:spPr>
            <a:xfrm>
              <a:off x="0" y="-47625"/>
              <a:ext cx="83422" cy="1310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15" name="Google Shape;1015;p30"/>
          <p:cNvGrpSpPr/>
          <p:nvPr/>
        </p:nvGrpSpPr>
        <p:grpSpPr>
          <a:xfrm>
            <a:off x="16214242" y="5872164"/>
            <a:ext cx="646827" cy="827653"/>
            <a:chOff x="0" y="-47625"/>
            <a:chExt cx="170358" cy="217983"/>
          </a:xfrm>
        </p:grpSpPr>
        <p:sp>
          <p:nvSpPr>
            <p:cNvPr id="1016" name="Google Shape;1016;p30"/>
            <p:cNvSpPr/>
            <p:nvPr/>
          </p:nvSpPr>
          <p:spPr>
            <a:xfrm>
              <a:off x="0" y="0"/>
              <a:ext cx="170358" cy="170358"/>
            </a:xfrm>
            <a:custGeom>
              <a:avLst/>
              <a:gdLst/>
              <a:ahLst/>
              <a:cxnLst/>
              <a:rect l="l" t="t" r="r" b="b"/>
              <a:pathLst>
                <a:path w="170358" h="170358" extrusionOk="0">
                  <a:moveTo>
                    <a:pt x="0" y="0"/>
                  </a:moveTo>
                  <a:lnTo>
                    <a:pt x="170358" y="0"/>
                  </a:lnTo>
                  <a:lnTo>
                    <a:pt x="170358" y="170358"/>
                  </a:lnTo>
                  <a:lnTo>
                    <a:pt x="0" y="170358"/>
                  </a:lnTo>
                  <a:close/>
                </a:path>
              </a:pathLst>
            </a:custGeom>
            <a:solidFill>
              <a:srgbClr val="5CE1E6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17" name="Google Shape;1017;p30"/>
            <p:cNvSpPr txBox="1"/>
            <p:nvPr/>
          </p:nvSpPr>
          <p:spPr>
            <a:xfrm>
              <a:off x="0" y="-47625"/>
              <a:ext cx="170358" cy="21798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18" name="Google Shape;1018;p30"/>
          <p:cNvGrpSpPr/>
          <p:nvPr/>
        </p:nvGrpSpPr>
        <p:grpSpPr>
          <a:xfrm>
            <a:off x="14630664" y="3126579"/>
            <a:ext cx="646827" cy="827653"/>
            <a:chOff x="0" y="-47625"/>
            <a:chExt cx="170358" cy="217983"/>
          </a:xfrm>
        </p:grpSpPr>
        <p:sp>
          <p:nvSpPr>
            <p:cNvPr id="1019" name="Google Shape;1019;p30"/>
            <p:cNvSpPr/>
            <p:nvPr/>
          </p:nvSpPr>
          <p:spPr>
            <a:xfrm>
              <a:off x="0" y="0"/>
              <a:ext cx="170358" cy="170358"/>
            </a:xfrm>
            <a:custGeom>
              <a:avLst/>
              <a:gdLst/>
              <a:ahLst/>
              <a:cxnLst/>
              <a:rect l="l" t="t" r="r" b="b"/>
              <a:pathLst>
                <a:path w="170358" h="170358" extrusionOk="0">
                  <a:moveTo>
                    <a:pt x="0" y="0"/>
                  </a:moveTo>
                  <a:lnTo>
                    <a:pt x="170358" y="0"/>
                  </a:lnTo>
                  <a:lnTo>
                    <a:pt x="170358" y="170358"/>
                  </a:lnTo>
                  <a:lnTo>
                    <a:pt x="0" y="170358"/>
                  </a:lnTo>
                  <a:close/>
                </a:path>
              </a:pathLst>
            </a:custGeom>
            <a:solidFill>
              <a:srgbClr val="5CE1E6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20" name="Google Shape;1020;p30"/>
            <p:cNvSpPr txBox="1"/>
            <p:nvPr/>
          </p:nvSpPr>
          <p:spPr>
            <a:xfrm>
              <a:off x="0" y="-47625"/>
              <a:ext cx="170358" cy="21798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21" name="Google Shape;1021;p30"/>
          <p:cNvGrpSpPr/>
          <p:nvPr/>
        </p:nvGrpSpPr>
        <p:grpSpPr>
          <a:xfrm>
            <a:off x="1028700" y="7361749"/>
            <a:ext cx="854834" cy="1035661"/>
            <a:chOff x="0" y="-47625"/>
            <a:chExt cx="225141" cy="272766"/>
          </a:xfrm>
        </p:grpSpPr>
        <p:sp>
          <p:nvSpPr>
            <p:cNvPr id="1022" name="Google Shape;1022;p30"/>
            <p:cNvSpPr/>
            <p:nvPr/>
          </p:nvSpPr>
          <p:spPr>
            <a:xfrm>
              <a:off x="0" y="0"/>
              <a:ext cx="225141" cy="225141"/>
            </a:xfrm>
            <a:custGeom>
              <a:avLst/>
              <a:gdLst/>
              <a:ahLst/>
              <a:cxnLst/>
              <a:rect l="l" t="t" r="r" b="b"/>
              <a:pathLst>
                <a:path w="225141" h="225141" extrusionOk="0">
                  <a:moveTo>
                    <a:pt x="0" y="0"/>
                  </a:moveTo>
                  <a:lnTo>
                    <a:pt x="225141" y="0"/>
                  </a:lnTo>
                  <a:lnTo>
                    <a:pt x="225141" y="225141"/>
                  </a:lnTo>
                  <a:lnTo>
                    <a:pt x="0" y="225141"/>
                  </a:lnTo>
                  <a:close/>
                </a:path>
              </a:pathLst>
            </a:custGeom>
            <a:solidFill>
              <a:srgbClr val="5CE1E6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23" name="Google Shape;1023;p30"/>
            <p:cNvSpPr txBox="1"/>
            <p:nvPr/>
          </p:nvSpPr>
          <p:spPr>
            <a:xfrm>
              <a:off x="0" y="-47625"/>
              <a:ext cx="225141" cy="27276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2"/>
          <p:cNvSpPr/>
          <p:nvPr/>
        </p:nvSpPr>
        <p:spPr>
          <a:xfrm>
            <a:off x="-1491372" y="1154910"/>
            <a:ext cx="18483752" cy="8495204"/>
          </a:xfrm>
          <a:custGeom>
            <a:avLst/>
            <a:gdLst/>
            <a:ahLst/>
            <a:cxnLst/>
            <a:rect l="l" t="t" r="r" b="b"/>
            <a:pathLst>
              <a:path w="18483752" h="8495204" extrusionOk="0">
                <a:moveTo>
                  <a:pt x="0" y="0"/>
                </a:moveTo>
                <a:lnTo>
                  <a:pt x="18483752" y="0"/>
                </a:lnTo>
                <a:lnTo>
                  <a:pt x="18483752" y="8495203"/>
                </a:lnTo>
                <a:lnTo>
                  <a:pt x="0" y="849520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42000"/>
            </a:blip>
            <a:stretch>
              <a:fillRect t="-5162" b="-5163"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grpSp>
        <p:nvGrpSpPr>
          <p:cNvPr id="229" name="Google Shape;229;p12"/>
          <p:cNvGrpSpPr/>
          <p:nvPr/>
        </p:nvGrpSpPr>
        <p:grpSpPr>
          <a:xfrm>
            <a:off x="-242308" y="1284064"/>
            <a:ext cx="16056092" cy="7879292"/>
            <a:chOff x="0" y="-47625"/>
            <a:chExt cx="3438053" cy="1687174"/>
          </a:xfrm>
        </p:grpSpPr>
        <p:sp>
          <p:nvSpPr>
            <p:cNvPr id="230" name="Google Shape;230;p12"/>
            <p:cNvSpPr/>
            <p:nvPr/>
          </p:nvSpPr>
          <p:spPr>
            <a:xfrm>
              <a:off x="0" y="0"/>
              <a:ext cx="3438053" cy="1639549"/>
            </a:xfrm>
            <a:custGeom>
              <a:avLst/>
              <a:gdLst/>
              <a:ahLst/>
              <a:cxnLst/>
              <a:rect l="l" t="t" r="r" b="b"/>
              <a:pathLst>
                <a:path w="3438053" h="1639549" extrusionOk="0">
                  <a:moveTo>
                    <a:pt x="0" y="0"/>
                  </a:moveTo>
                  <a:lnTo>
                    <a:pt x="3438053" y="0"/>
                  </a:lnTo>
                  <a:lnTo>
                    <a:pt x="3438053" y="1639549"/>
                  </a:lnTo>
                  <a:lnTo>
                    <a:pt x="0" y="16395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1" name="Google Shape;231;p12"/>
            <p:cNvSpPr txBox="1"/>
            <p:nvPr/>
          </p:nvSpPr>
          <p:spPr>
            <a:xfrm>
              <a:off x="0" y="-47625"/>
              <a:ext cx="3438053" cy="168717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2" name="Google Shape;232;p12"/>
          <p:cNvSpPr txBox="1"/>
          <p:nvPr/>
        </p:nvSpPr>
        <p:spPr>
          <a:xfrm>
            <a:off x="2769483" y="4260469"/>
            <a:ext cx="4981021" cy="775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 dirty="0">
                <a:latin typeface="Archivo Black"/>
                <a:sym typeface="Archivo Black"/>
              </a:rPr>
              <a:t>OVERVIEW</a:t>
            </a:r>
            <a:endParaRPr dirty="0"/>
          </a:p>
        </p:txBody>
      </p:sp>
      <p:sp>
        <p:nvSpPr>
          <p:cNvPr id="233" name="Google Shape;233;p12"/>
          <p:cNvSpPr txBox="1"/>
          <p:nvPr/>
        </p:nvSpPr>
        <p:spPr>
          <a:xfrm>
            <a:off x="10326786" y="4136425"/>
            <a:ext cx="4981021" cy="15511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 dirty="0">
                <a:latin typeface="Archivo Black"/>
                <a:sym typeface="Archivo Black"/>
              </a:rPr>
              <a:t>METHODOLOGY &amp; RESULTS</a:t>
            </a:r>
            <a:endParaRPr dirty="0"/>
          </a:p>
        </p:txBody>
      </p:sp>
      <p:sp>
        <p:nvSpPr>
          <p:cNvPr id="234" name="Google Shape;234;p12"/>
          <p:cNvSpPr txBox="1"/>
          <p:nvPr/>
        </p:nvSpPr>
        <p:spPr>
          <a:xfrm>
            <a:off x="2745645" y="6786367"/>
            <a:ext cx="4981021" cy="775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 b="0" i="0" u="none" strike="noStrike" cap="none" dirty="0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OBJECTIVES</a:t>
            </a:r>
            <a:endParaRPr dirty="0"/>
          </a:p>
        </p:txBody>
      </p:sp>
      <p:sp>
        <p:nvSpPr>
          <p:cNvPr id="235" name="Google Shape;235;p12"/>
          <p:cNvSpPr txBox="1"/>
          <p:nvPr/>
        </p:nvSpPr>
        <p:spPr>
          <a:xfrm>
            <a:off x="10276150" y="6763954"/>
            <a:ext cx="4981021" cy="775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 dirty="0">
                <a:latin typeface="Archivo Black"/>
                <a:sym typeface="Archivo Black"/>
              </a:rPr>
              <a:t>EVALUATION</a:t>
            </a:r>
            <a:endParaRPr dirty="0"/>
          </a:p>
        </p:txBody>
      </p:sp>
      <p:sp>
        <p:nvSpPr>
          <p:cNvPr id="240" name="Google Shape;240;p12"/>
          <p:cNvSpPr txBox="1"/>
          <p:nvPr/>
        </p:nvSpPr>
        <p:spPr>
          <a:xfrm>
            <a:off x="1028700" y="1973259"/>
            <a:ext cx="13443608" cy="1180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733" b="0" i="0" u="none" strike="noStrike" cap="none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TABLE OF CONTENTS</a:t>
            </a:r>
            <a:endParaRPr/>
          </a:p>
        </p:txBody>
      </p:sp>
      <p:grpSp>
        <p:nvGrpSpPr>
          <p:cNvPr id="241" name="Google Shape;241;p12"/>
          <p:cNvGrpSpPr/>
          <p:nvPr/>
        </p:nvGrpSpPr>
        <p:grpSpPr>
          <a:xfrm>
            <a:off x="1028700" y="3871450"/>
            <a:ext cx="1424446" cy="1605272"/>
            <a:chOff x="0" y="-47625"/>
            <a:chExt cx="375163" cy="422788"/>
          </a:xfrm>
        </p:grpSpPr>
        <p:sp>
          <p:nvSpPr>
            <p:cNvPr id="242" name="Google Shape;242;p12"/>
            <p:cNvSpPr/>
            <p:nvPr/>
          </p:nvSpPr>
          <p:spPr>
            <a:xfrm>
              <a:off x="0" y="0"/>
              <a:ext cx="375163" cy="375163"/>
            </a:xfrm>
            <a:custGeom>
              <a:avLst/>
              <a:gdLst/>
              <a:ahLst/>
              <a:cxnLst/>
              <a:rect l="l" t="t" r="r" b="b"/>
              <a:pathLst>
                <a:path w="375163" h="375163" extrusionOk="0">
                  <a:moveTo>
                    <a:pt x="0" y="0"/>
                  </a:moveTo>
                  <a:lnTo>
                    <a:pt x="375163" y="0"/>
                  </a:lnTo>
                  <a:lnTo>
                    <a:pt x="375163" y="375163"/>
                  </a:lnTo>
                  <a:lnTo>
                    <a:pt x="0" y="375163"/>
                  </a:lnTo>
                  <a:close/>
                </a:path>
              </a:pathLst>
            </a:custGeom>
            <a:solidFill>
              <a:srgbClr val="5CE1E6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3" name="Google Shape;243;p12"/>
            <p:cNvSpPr txBox="1"/>
            <p:nvPr/>
          </p:nvSpPr>
          <p:spPr>
            <a:xfrm>
              <a:off x="0" y="-47625"/>
              <a:ext cx="375163" cy="4227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4" name="Google Shape;244;p12"/>
          <p:cNvGrpSpPr/>
          <p:nvPr/>
        </p:nvGrpSpPr>
        <p:grpSpPr>
          <a:xfrm>
            <a:off x="8534161" y="3871450"/>
            <a:ext cx="1424446" cy="1605272"/>
            <a:chOff x="0" y="-47625"/>
            <a:chExt cx="375163" cy="422788"/>
          </a:xfrm>
        </p:grpSpPr>
        <p:sp>
          <p:nvSpPr>
            <p:cNvPr id="245" name="Google Shape;245;p12"/>
            <p:cNvSpPr/>
            <p:nvPr/>
          </p:nvSpPr>
          <p:spPr>
            <a:xfrm>
              <a:off x="0" y="0"/>
              <a:ext cx="375163" cy="375163"/>
            </a:xfrm>
            <a:custGeom>
              <a:avLst/>
              <a:gdLst/>
              <a:ahLst/>
              <a:cxnLst/>
              <a:rect l="l" t="t" r="r" b="b"/>
              <a:pathLst>
                <a:path w="375163" h="375163" extrusionOk="0">
                  <a:moveTo>
                    <a:pt x="0" y="0"/>
                  </a:moveTo>
                  <a:lnTo>
                    <a:pt x="375163" y="0"/>
                  </a:lnTo>
                  <a:lnTo>
                    <a:pt x="375163" y="375163"/>
                  </a:lnTo>
                  <a:lnTo>
                    <a:pt x="0" y="375163"/>
                  </a:lnTo>
                  <a:close/>
                </a:path>
              </a:pathLst>
            </a:custGeom>
            <a:solidFill>
              <a:srgbClr val="5CE1E6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" name="Google Shape;246;p12"/>
            <p:cNvSpPr txBox="1"/>
            <p:nvPr/>
          </p:nvSpPr>
          <p:spPr>
            <a:xfrm>
              <a:off x="0" y="-47625"/>
              <a:ext cx="375163" cy="4227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7" name="Google Shape;247;p12"/>
          <p:cNvGrpSpPr/>
          <p:nvPr/>
        </p:nvGrpSpPr>
        <p:grpSpPr>
          <a:xfrm>
            <a:off x="1028700" y="6281117"/>
            <a:ext cx="1424446" cy="1605272"/>
            <a:chOff x="0" y="-47625"/>
            <a:chExt cx="375163" cy="422788"/>
          </a:xfrm>
        </p:grpSpPr>
        <p:sp>
          <p:nvSpPr>
            <p:cNvPr id="248" name="Google Shape;248;p12"/>
            <p:cNvSpPr/>
            <p:nvPr/>
          </p:nvSpPr>
          <p:spPr>
            <a:xfrm>
              <a:off x="0" y="0"/>
              <a:ext cx="375163" cy="375163"/>
            </a:xfrm>
            <a:custGeom>
              <a:avLst/>
              <a:gdLst/>
              <a:ahLst/>
              <a:cxnLst/>
              <a:rect l="l" t="t" r="r" b="b"/>
              <a:pathLst>
                <a:path w="375163" h="375163" extrusionOk="0">
                  <a:moveTo>
                    <a:pt x="0" y="0"/>
                  </a:moveTo>
                  <a:lnTo>
                    <a:pt x="375163" y="0"/>
                  </a:lnTo>
                  <a:lnTo>
                    <a:pt x="375163" y="375163"/>
                  </a:lnTo>
                  <a:lnTo>
                    <a:pt x="0" y="375163"/>
                  </a:lnTo>
                  <a:close/>
                </a:path>
              </a:pathLst>
            </a:custGeom>
            <a:solidFill>
              <a:srgbClr val="5CE1E6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9" name="Google Shape;249;p12"/>
            <p:cNvSpPr txBox="1"/>
            <p:nvPr/>
          </p:nvSpPr>
          <p:spPr>
            <a:xfrm>
              <a:off x="0" y="-47625"/>
              <a:ext cx="375163" cy="4227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0" name="Google Shape;250;p12"/>
          <p:cNvGrpSpPr/>
          <p:nvPr/>
        </p:nvGrpSpPr>
        <p:grpSpPr>
          <a:xfrm>
            <a:off x="8534161" y="6281117"/>
            <a:ext cx="1424446" cy="1605272"/>
            <a:chOff x="0" y="-47625"/>
            <a:chExt cx="375163" cy="422788"/>
          </a:xfrm>
        </p:grpSpPr>
        <p:sp>
          <p:nvSpPr>
            <p:cNvPr id="251" name="Google Shape;251;p12"/>
            <p:cNvSpPr/>
            <p:nvPr/>
          </p:nvSpPr>
          <p:spPr>
            <a:xfrm>
              <a:off x="0" y="0"/>
              <a:ext cx="375163" cy="375163"/>
            </a:xfrm>
            <a:custGeom>
              <a:avLst/>
              <a:gdLst/>
              <a:ahLst/>
              <a:cxnLst/>
              <a:rect l="l" t="t" r="r" b="b"/>
              <a:pathLst>
                <a:path w="375163" h="375163" extrusionOk="0">
                  <a:moveTo>
                    <a:pt x="0" y="0"/>
                  </a:moveTo>
                  <a:lnTo>
                    <a:pt x="375163" y="0"/>
                  </a:lnTo>
                  <a:lnTo>
                    <a:pt x="375163" y="375163"/>
                  </a:lnTo>
                  <a:lnTo>
                    <a:pt x="0" y="375163"/>
                  </a:lnTo>
                  <a:close/>
                </a:path>
              </a:pathLst>
            </a:custGeom>
            <a:solidFill>
              <a:srgbClr val="5CE1E6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2" name="Google Shape;252;p12"/>
            <p:cNvSpPr txBox="1"/>
            <p:nvPr/>
          </p:nvSpPr>
          <p:spPr>
            <a:xfrm>
              <a:off x="0" y="-47625"/>
              <a:ext cx="375163" cy="4227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53" name="Google Shape;253;p12"/>
          <p:cNvSpPr txBox="1"/>
          <p:nvPr/>
        </p:nvSpPr>
        <p:spPr>
          <a:xfrm>
            <a:off x="942215" y="4269682"/>
            <a:ext cx="1597416" cy="944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93" b="0" i="0" u="none" strike="noStrike" cap="none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01</a:t>
            </a:r>
            <a:endParaRPr/>
          </a:p>
        </p:txBody>
      </p:sp>
      <p:sp>
        <p:nvSpPr>
          <p:cNvPr id="254" name="Google Shape;254;p12"/>
          <p:cNvSpPr txBox="1"/>
          <p:nvPr/>
        </p:nvSpPr>
        <p:spPr>
          <a:xfrm>
            <a:off x="8447676" y="4269682"/>
            <a:ext cx="1597416" cy="944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93" b="0" i="0" u="none" strike="noStrike" cap="none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03</a:t>
            </a:r>
            <a:endParaRPr/>
          </a:p>
        </p:txBody>
      </p:sp>
      <p:sp>
        <p:nvSpPr>
          <p:cNvPr id="255" name="Google Shape;255;p12"/>
          <p:cNvSpPr txBox="1"/>
          <p:nvPr/>
        </p:nvSpPr>
        <p:spPr>
          <a:xfrm>
            <a:off x="942215" y="6679348"/>
            <a:ext cx="1597416" cy="944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93" b="0" i="0" u="none" strike="noStrike" cap="none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02</a:t>
            </a:r>
            <a:endParaRPr/>
          </a:p>
        </p:txBody>
      </p:sp>
      <p:sp>
        <p:nvSpPr>
          <p:cNvPr id="256" name="Google Shape;256;p12"/>
          <p:cNvSpPr txBox="1"/>
          <p:nvPr/>
        </p:nvSpPr>
        <p:spPr>
          <a:xfrm>
            <a:off x="8447676" y="6679348"/>
            <a:ext cx="1597416" cy="944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93" b="0" i="0" u="none" strike="noStrike" cap="none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04</a:t>
            </a:r>
            <a:endParaRPr/>
          </a:p>
        </p:txBody>
      </p:sp>
      <p:grpSp>
        <p:nvGrpSpPr>
          <p:cNvPr id="257" name="Google Shape;257;p12"/>
          <p:cNvGrpSpPr/>
          <p:nvPr/>
        </p:nvGrpSpPr>
        <p:grpSpPr>
          <a:xfrm>
            <a:off x="828982" y="372607"/>
            <a:ext cx="3442442" cy="1102863"/>
            <a:chOff x="0" y="-241101"/>
            <a:chExt cx="4589922" cy="1470483"/>
          </a:xfrm>
        </p:grpSpPr>
        <p:grpSp>
          <p:nvGrpSpPr>
            <p:cNvPr id="258" name="Google Shape;258;p12"/>
            <p:cNvGrpSpPr/>
            <p:nvPr/>
          </p:nvGrpSpPr>
          <p:grpSpPr>
            <a:xfrm>
              <a:off x="0" y="-241101"/>
              <a:ext cx="801969" cy="1043070"/>
              <a:chOff x="0" y="-47625"/>
              <a:chExt cx="158414" cy="206039"/>
            </a:xfrm>
          </p:grpSpPr>
          <p:sp>
            <p:nvSpPr>
              <p:cNvPr id="259" name="Google Shape;259;p12"/>
              <p:cNvSpPr/>
              <p:nvPr/>
            </p:nvSpPr>
            <p:spPr>
              <a:xfrm>
                <a:off x="0" y="0"/>
                <a:ext cx="158414" cy="158414"/>
              </a:xfrm>
              <a:custGeom>
                <a:avLst/>
                <a:gdLst/>
                <a:ahLst/>
                <a:cxnLst/>
                <a:rect l="l" t="t" r="r" b="b"/>
                <a:pathLst>
                  <a:path w="158414" h="158414" extrusionOk="0">
                    <a:moveTo>
                      <a:pt x="0" y="0"/>
                    </a:moveTo>
                    <a:lnTo>
                      <a:pt x="158414" y="0"/>
                    </a:lnTo>
                    <a:lnTo>
                      <a:pt x="158414" y="158414"/>
                    </a:lnTo>
                    <a:lnTo>
                      <a:pt x="0" y="158414"/>
                    </a:lnTo>
                    <a:close/>
                  </a:path>
                </a:pathLst>
              </a:custGeom>
              <a:solidFill>
                <a:srgbClr val="5CE1E6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0" name="Google Shape;260;p12"/>
              <p:cNvSpPr txBox="1"/>
              <p:nvPr/>
            </p:nvSpPr>
            <p:spPr>
              <a:xfrm>
                <a:off x="0" y="-47625"/>
                <a:ext cx="158414" cy="20603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61" name="Google Shape;261;p12"/>
            <p:cNvSpPr/>
            <p:nvPr/>
          </p:nvSpPr>
          <p:spPr>
            <a:xfrm>
              <a:off x="86903" y="100248"/>
              <a:ext cx="628162" cy="628162"/>
            </a:xfrm>
            <a:custGeom>
              <a:avLst/>
              <a:gdLst/>
              <a:ahLst/>
              <a:cxnLst/>
              <a:rect l="l" t="t" r="r" b="b"/>
              <a:pathLst>
                <a:path w="628162" h="628162" extrusionOk="0">
                  <a:moveTo>
                    <a:pt x="0" y="0"/>
                  </a:moveTo>
                  <a:lnTo>
                    <a:pt x="628162" y="0"/>
                  </a:lnTo>
                  <a:lnTo>
                    <a:pt x="628162" y="628162"/>
                  </a:lnTo>
                  <a:lnTo>
                    <a:pt x="0" y="628162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2" name="Google Shape;262;p12"/>
            <p:cNvSpPr txBox="1"/>
            <p:nvPr/>
          </p:nvSpPr>
          <p:spPr>
            <a:xfrm>
              <a:off x="1003391" y="195253"/>
              <a:ext cx="3586531" cy="103412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00" b="0" i="0" u="none" strike="noStrike" cap="none" dirty="0">
                  <a:solidFill>
                    <a:srgbClr val="000000"/>
                  </a:solidFill>
                  <a:latin typeface="Archivo Black"/>
                  <a:ea typeface="Archivo Black"/>
                  <a:cs typeface="Archivo Black"/>
                  <a:sym typeface="Archivo Black"/>
                </a:rPr>
                <a:t>MWN CONSULTANCY</a:t>
              </a:r>
              <a:endParaRPr dirty="0"/>
            </a:p>
          </p:txBody>
        </p:sp>
      </p:grpSp>
      <p:grpSp>
        <p:nvGrpSpPr>
          <p:cNvPr id="263" name="Google Shape;263;p12"/>
          <p:cNvGrpSpPr/>
          <p:nvPr/>
        </p:nvGrpSpPr>
        <p:grpSpPr>
          <a:xfrm>
            <a:off x="15735452" y="9174903"/>
            <a:ext cx="2098457" cy="629376"/>
            <a:chOff x="0" y="0"/>
            <a:chExt cx="1769040" cy="530576"/>
          </a:xfrm>
        </p:grpSpPr>
        <p:sp>
          <p:nvSpPr>
            <p:cNvPr id="264" name="Google Shape;264;p12"/>
            <p:cNvSpPr/>
            <p:nvPr/>
          </p:nvSpPr>
          <p:spPr>
            <a:xfrm>
              <a:off x="0" y="0"/>
              <a:ext cx="1769040" cy="530576"/>
            </a:xfrm>
            <a:custGeom>
              <a:avLst/>
              <a:gdLst/>
              <a:ahLst/>
              <a:cxnLst/>
              <a:rect l="l" t="t" r="r" b="b"/>
              <a:pathLst>
                <a:path w="1769040" h="530576" extrusionOk="0">
                  <a:moveTo>
                    <a:pt x="1769040" y="265288"/>
                  </a:moveTo>
                  <a:lnTo>
                    <a:pt x="1362640" y="0"/>
                  </a:lnTo>
                  <a:lnTo>
                    <a:pt x="1362640" y="203200"/>
                  </a:lnTo>
                  <a:lnTo>
                    <a:pt x="0" y="203200"/>
                  </a:lnTo>
                  <a:lnTo>
                    <a:pt x="0" y="327376"/>
                  </a:lnTo>
                  <a:lnTo>
                    <a:pt x="1362640" y="327376"/>
                  </a:lnTo>
                  <a:lnTo>
                    <a:pt x="1362640" y="530576"/>
                  </a:lnTo>
                  <a:lnTo>
                    <a:pt x="1769040" y="265288"/>
                  </a:lnTo>
                  <a:close/>
                </a:path>
              </a:pathLst>
            </a:custGeom>
            <a:solidFill>
              <a:srgbClr val="5CE1E6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5" name="Google Shape;265;p12"/>
            <p:cNvSpPr txBox="1"/>
            <p:nvPr/>
          </p:nvSpPr>
          <p:spPr>
            <a:xfrm>
              <a:off x="0" y="155575"/>
              <a:ext cx="1667440" cy="1718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66" name="Google Shape;266;p12"/>
          <p:cNvGrpSpPr/>
          <p:nvPr/>
        </p:nvGrpSpPr>
        <p:grpSpPr>
          <a:xfrm>
            <a:off x="17080045" y="382277"/>
            <a:ext cx="629376" cy="810202"/>
            <a:chOff x="0" y="-47625"/>
            <a:chExt cx="165762" cy="213387"/>
          </a:xfrm>
        </p:grpSpPr>
        <p:sp>
          <p:nvSpPr>
            <p:cNvPr id="267" name="Google Shape;267;p12"/>
            <p:cNvSpPr/>
            <p:nvPr/>
          </p:nvSpPr>
          <p:spPr>
            <a:xfrm>
              <a:off x="0" y="0"/>
              <a:ext cx="165762" cy="165762"/>
            </a:xfrm>
            <a:custGeom>
              <a:avLst/>
              <a:gdLst/>
              <a:ahLst/>
              <a:cxnLst/>
              <a:rect l="l" t="t" r="r" b="b"/>
              <a:pathLst>
                <a:path w="165762" h="165762" extrusionOk="0">
                  <a:moveTo>
                    <a:pt x="0" y="0"/>
                  </a:moveTo>
                  <a:lnTo>
                    <a:pt x="165762" y="0"/>
                  </a:lnTo>
                  <a:lnTo>
                    <a:pt x="165762" y="165762"/>
                  </a:lnTo>
                  <a:lnTo>
                    <a:pt x="0" y="165762"/>
                  </a:lnTo>
                  <a:close/>
                </a:path>
              </a:pathLst>
            </a:custGeom>
            <a:solidFill>
              <a:srgbClr val="5CE1E6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8" name="Google Shape;268;p12"/>
            <p:cNvSpPr txBox="1"/>
            <p:nvPr/>
          </p:nvSpPr>
          <p:spPr>
            <a:xfrm>
              <a:off x="0" y="-47625"/>
              <a:ext cx="165762" cy="2133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69" name="Google Shape;269;p12"/>
          <p:cNvGrpSpPr/>
          <p:nvPr/>
        </p:nvGrpSpPr>
        <p:grpSpPr>
          <a:xfrm>
            <a:off x="9643919" y="1011652"/>
            <a:ext cx="510378" cy="691205"/>
            <a:chOff x="0" y="-47625"/>
            <a:chExt cx="134420" cy="182045"/>
          </a:xfrm>
        </p:grpSpPr>
        <p:sp>
          <p:nvSpPr>
            <p:cNvPr id="270" name="Google Shape;270;p12"/>
            <p:cNvSpPr/>
            <p:nvPr/>
          </p:nvSpPr>
          <p:spPr>
            <a:xfrm>
              <a:off x="0" y="0"/>
              <a:ext cx="134420" cy="134420"/>
            </a:xfrm>
            <a:custGeom>
              <a:avLst/>
              <a:gdLst/>
              <a:ahLst/>
              <a:cxnLst/>
              <a:rect l="l" t="t" r="r" b="b"/>
              <a:pathLst>
                <a:path w="134420" h="134420" extrusionOk="0">
                  <a:moveTo>
                    <a:pt x="0" y="0"/>
                  </a:moveTo>
                  <a:lnTo>
                    <a:pt x="134420" y="0"/>
                  </a:lnTo>
                  <a:lnTo>
                    <a:pt x="134420" y="134420"/>
                  </a:lnTo>
                  <a:lnTo>
                    <a:pt x="0" y="134420"/>
                  </a:lnTo>
                  <a:close/>
                </a:path>
              </a:pathLst>
            </a:custGeom>
            <a:solidFill>
              <a:srgbClr val="5CE1E6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1" name="Google Shape;271;p12"/>
            <p:cNvSpPr txBox="1"/>
            <p:nvPr/>
          </p:nvSpPr>
          <p:spPr>
            <a:xfrm>
              <a:off x="0" y="-47625"/>
              <a:ext cx="134420" cy="1820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72" name="Google Shape;272;p12"/>
          <p:cNvGrpSpPr/>
          <p:nvPr/>
        </p:nvGrpSpPr>
        <p:grpSpPr>
          <a:xfrm>
            <a:off x="3055516" y="9368263"/>
            <a:ext cx="510378" cy="691205"/>
            <a:chOff x="0" y="-47625"/>
            <a:chExt cx="134420" cy="182045"/>
          </a:xfrm>
        </p:grpSpPr>
        <p:sp>
          <p:nvSpPr>
            <p:cNvPr id="273" name="Google Shape;273;p12"/>
            <p:cNvSpPr/>
            <p:nvPr/>
          </p:nvSpPr>
          <p:spPr>
            <a:xfrm>
              <a:off x="0" y="0"/>
              <a:ext cx="134420" cy="134420"/>
            </a:xfrm>
            <a:custGeom>
              <a:avLst/>
              <a:gdLst/>
              <a:ahLst/>
              <a:cxnLst/>
              <a:rect l="l" t="t" r="r" b="b"/>
              <a:pathLst>
                <a:path w="134420" h="134420" extrusionOk="0">
                  <a:moveTo>
                    <a:pt x="0" y="0"/>
                  </a:moveTo>
                  <a:lnTo>
                    <a:pt x="134420" y="0"/>
                  </a:lnTo>
                  <a:lnTo>
                    <a:pt x="134420" y="134420"/>
                  </a:lnTo>
                  <a:lnTo>
                    <a:pt x="0" y="134420"/>
                  </a:lnTo>
                  <a:close/>
                </a:path>
              </a:pathLst>
            </a:custGeom>
            <a:solidFill>
              <a:srgbClr val="5CE1E6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4" name="Google Shape;274;p12"/>
            <p:cNvSpPr txBox="1"/>
            <p:nvPr/>
          </p:nvSpPr>
          <p:spPr>
            <a:xfrm>
              <a:off x="0" y="-47625"/>
              <a:ext cx="134420" cy="1820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75" name="Google Shape;275;p12"/>
          <p:cNvGrpSpPr/>
          <p:nvPr/>
        </p:nvGrpSpPr>
        <p:grpSpPr>
          <a:xfrm>
            <a:off x="9200834" y="673345"/>
            <a:ext cx="300738" cy="481564"/>
            <a:chOff x="0" y="-47625"/>
            <a:chExt cx="79207" cy="126832"/>
          </a:xfrm>
        </p:grpSpPr>
        <p:sp>
          <p:nvSpPr>
            <p:cNvPr id="276" name="Google Shape;276;p12"/>
            <p:cNvSpPr/>
            <p:nvPr/>
          </p:nvSpPr>
          <p:spPr>
            <a:xfrm>
              <a:off x="0" y="0"/>
              <a:ext cx="79207" cy="79207"/>
            </a:xfrm>
            <a:custGeom>
              <a:avLst/>
              <a:gdLst/>
              <a:ahLst/>
              <a:cxnLst/>
              <a:rect l="l" t="t" r="r" b="b"/>
              <a:pathLst>
                <a:path w="79207" h="79207" extrusionOk="0">
                  <a:moveTo>
                    <a:pt x="0" y="0"/>
                  </a:moveTo>
                  <a:lnTo>
                    <a:pt x="79207" y="0"/>
                  </a:lnTo>
                  <a:lnTo>
                    <a:pt x="79207" y="79207"/>
                  </a:lnTo>
                  <a:lnTo>
                    <a:pt x="0" y="79207"/>
                  </a:lnTo>
                  <a:close/>
                </a:path>
              </a:pathLst>
            </a:custGeom>
            <a:solidFill>
              <a:srgbClr val="5CE1E6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7" name="Google Shape;277;p12"/>
            <p:cNvSpPr txBox="1"/>
            <p:nvPr/>
          </p:nvSpPr>
          <p:spPr>
            <a:xfrm>
              <a:off x="0" y="-47625"/>
              <a:ext cx="79207" cy="1268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78" name="Google Shape;278;p12"/>
          <p:cNvGrpSpPr/>
          <p:nvPr/>
        </p:nvGrpSpPr>
        <p:grpSpPr>
          <a:xfrm>
            <a:off x="16748922" y="1266841"/>
            <a:ext cx="510378" cy="691205"/>
            <a:chOff x="0" y="-47625"/>
            <a:chExt cx="134420" cy="182045"/>
          </a:xfrm>
        </p:grpSpPr>
        <p:sp>
          <p:nvSpPr>
            <p:cNvPr id="279" name="Google Shape;279;p12"/>
            <p:cNvSpPr/>
            <p:nvPr/>
          </p:nvSpPr>
          <p:spPr>
            <a:xfrm>
              <a:off x="0" y="0"/>
              <a:ext cx="134420" cy="134420"/>
            </a:xfrm>
            <a:custGeom>
              <a:avLst/>
              <a:gdLst/>
              <a:ahLst/>
              <a:cxnLst/>
              <a:rect l="l" t="t" r="r" b="b"/>
              <a:pathLst>
                <a:path w="134420" h="134420" extrusionOk="0">
                  <a:moveTo>
                    <a:pt x="0" y="0"/>
                  </a:moveTo>
                  <a:lnTo>
                    <a:pt x="134420" y="0"/>
                  </a:lnTo>
                  <a:lnTo>
                    <a:pt x="134420" y="134420"/>
                  </a:lnTo>
                  <a:lnTo>
                    <a:pt x="0" y="134420"/>
                  </a:lnTo>
                  <a:close/>
                </a:path>
              </a:pathLst>
            </a:custGeom>
            <a:solidFill>
              <a:srgbClr val="5CE1E6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0" name="Google Shape;280;p12"/>
            <p:cNvSpPr txBox="1"/>
            <p:nvPr/>
          </p:nvSpPr>
          <p:spPr>
            <a:xfrm>
              <a:off x="0" y="-47625"/>
              <a:ext cx="134420" cy="1820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" name="Google Shape;28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43767" y="0"/>
            <a:ext cx="5783391" cy="10287001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13"/>
          <p:cNvSpPr/>
          <p:nvPr/>
        </p:nvSpPr>
        <p:spPr>
          <a:xfrm>
            <a:off x="-11825503" y="-1003471"/>
            <a:ext cx="26748997" cy="12293942"/>
          </a:xfrm>
          <a:custGeom>
            <a:avLst/>
            <a:gdLst/>
            <a:ahLst/>
            <a:cxnLst/>
            <a:rect l="l" t="t" r="r" b="b"/>
            <a:pathLst>
              <a:path w="26748997" h="12293942" extrusionOk="0">
                <a:moveTo>
                  <a:pt x="0" y="0"/>
                </a:moveTo>
                <a:lnTo>
                  <a:pt x="26748996" y="0"/>
                </a:lnTo>
                <a:lnTo>
                  <a:pt x="26748996" y="12293942"/>
                </a:lnTo>
                <a:lnTo>
                  <a:pt x="0" y="1229394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42000"/>
            </a:blip>
            <a:stretch>
              <a:fillRect t="-5162" b="-5163"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grpSp>
        <p:nvGrpSpPr>
          <p:cNvPr id="287" name="Google Shape;287;p13"/>
          <p:cNvGrpSpPr/>
          <p:nvPr/>
        </p:nvGrpSpPr>
        <p:grpSpPr>
          <a:xfrm>
            <a:off x="-10017905" y="-801574"/>
            <a:ext cx="23235777" cy="11402617"/>
            <a:chOff x="0" y="-47625"/>
            <a:chExt cx="3438053" cy="1687174"/>
          </a:xfrm>
        </p:grpSpPr>
        <p:sp>
          <p:nvSpPr>
            <p:cNvPr id="288" name="Google Shape;288;p13"/>
            <p:cNvSpPr/>
            <p:nvPr/>
          </p:nvSpPr>
          <p:spPr>
            <a:xfrm>
              <a:off x="0" y="0"/>
              <a:ext cx="3438053" cy="1639549"/>
            </a:xfrm>
            <a:custGeom>
              <a:avLst/>
              <a:gdLst/>
              <a:ahLst/>
              <a:cxnLst/>
              <a:rect l="l" t="t" r="r" b="b"/>
              <a:pathLst>
                <a:path w="3438053" h="1639549" extrusionOk="0">
                  <a:moveTo>
                    <a:pt x="0" y="0"/>
                  </a:moveTo>
                  <a:lnTo>
                    <a:pt x="3438053" y="0"/>
                  </a:lnTo>
                  <a:lnTo>
                    <a:pt x="3438053" y="1639549"/>
                  </a:lnTo>
                  <a:lnTo>
                    <a:pt x="0" y="16395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9" name="Google Shape;289;p13"/>
            <p:cNvSpPr txBox="1"/>
            <p:nvPr/>
          </p:nvSpPr>
          <p:spPr>
            <a:xfrm>
              <a:off x="0" y="-47625"/>
              <a:ext cx="3438053" cy="168717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90" name="Google Shape;290;p13"/>
          <p:cNvGrpSpPr/>
          <p:nvPr/>
        </p:nvGrpSpPr>
        <p:grpSpPr>
          <a:xfrm>
            <a:off x="1115185" y="1710308"/>
            <a:ext cx="1424446" cy="1605272"/>
            <a:chOff x="0" y="-47625"/>
            <a:chExt cx="375163" cy="422788"/>
          </a:xfrm>
        </p:grpSpPr>
        <p:sp>
          <p:nvSpPr>
            <p:cNvPr id="291" name="Google Shape;291;p13"/>
            <p:cNvSpPr/>
            <p:nvPr/>
          </p:nvSpPr>
          <p:spPr>
            <a:xfrm>
              <a:off x="0" y="0"/>
              <a:ext cx="375163" cy="375163"/>
            </a:xfrm>
            <a:custGeom>
              <a:avLst/>
              <a:gdLst/>
              <a:ahLst/>
              <a:cxnLst/>
              <a:rect l="l" t="t" r="r" b="b"/>
              <a:pathLst>
                <a:path w="375163" h="375163" extrusionOk="0">
                  <a:moveTo>
                    <a:pt x="0" y="0"/>
                  </a:moveTo>
                  <a:lnTo>
                    <a:pt x="375163" y="0"/>
                  </a:lnTo>
                  <a:lnTo>
                    <a:pt x="375163" y="375163"/>
                  </a:lnTo>
                  <a:lnTo>
                    <a:pt x="0" y="375163"/>
                  </a:lnTo>
                  <a:close/>
                </a:path>
              </a:pathLst>
            </a:custGeom>
            <a:solidFill>
              <a:srgbClr val="5CE1E6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2" name="Google Shape;292;p13"/>
            <p:cNvSpPr txBox="1"/>
            <p:nvPr/>
          </p:nvSpPr>
          <p:spPr>
            <a:xfrm>
              <a:off x="0" y="-47625"/>
              <a:ext cx="375163" cy="4227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93" name="Google Shape;293;p13"/>
          <p:cNvGrpSpPr/>
          <p:nvPr/>
        </p:nvGrpSpPr>
        <p:grpSpPr>
          <a:xfrm>
            <a:off x="828982" y="372607"/>
            <a:ext cx="3442442" cy="1102863"/>
            <a:chOff x="0" y="-241101"/>
            <a:chExt cx="4589922" cy="1470483"/>
          </a:xfrm>
        </p:grpSpPr>
        <p:grpSp>
          <p:nvGrpSpPr>
            <p:cNvPr id="294" name="Google Shape;294;p13"/>
            <p:cNvGrpSpPr/>
            <p:nvPr/>
          </p:nvGrpSpPr>
          <p:grpSpPr>
            <a:xfrm>
              <a:off x="0" y="-241101"/>
              <a:ext cx="801969" cy="1043070"/>
              <a:chOff x="0" y="-47625"/>
              <a:chExt cx="158414" cy="206039"/>
            </a:xfrm>
          </p:grpSpPr>
          <p:sp>
            <p:nvSpPr>
              <p:cNvPr id="295" name="Google Shape;295;p13"/>
              <p:cNvSpPr/>
              <p:nvPr/>
            </p:nvSpPr>
            <p:spPr>
              <a:xfrm>
                <a:off x="0" y="0"/>
                <a:ext cx="158414" cy="158414"/>
              </a:xfrm>
              <a:custGeom>
                <a:avLst/>
                <a:gdLst/>
                <a:ahLst/>
                <a:cxnLst/>
                <a:rect l="l" t="t" r="r" b="b"/>
                <a:pathLst>
                  <a:path w="158414" h="158414" extrusionOk="0">
                    <a:moveTo>
                      <a:pt x="0" y="0"/>
                    </a:moveTo>
                    <a:lnTo>
                      <a:pt x="158414" y="0"/>
                    </a:lnTo>
                    <a:lnTo>
                      <a:pt x="158414" y="158414"/>
                    </a:lnTo>
                    <a:lnTo>
                      <a:pt x="0" y="158414"/>
                    </a:lnTo>
                    <a:close/>
                  </a:path>
                </a:pathLst>
              </a:custGeom>
              <a:solidFill>
                <a:srgbClr val="5CE1E6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6" name="Google Shape;296;p13"/>
              <p:cNvSpPr txBox="1"/>
              <p:nvPr/>
            </p:nvSpPr>
            <p:spPr>
              <a:xfrm>
                <a:off x="0" y="-47625"/>
                <a:ext cx="158414" cy="20603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97" name="Google Shape;297;p13"/>
            <p:cNvSpPr/>
            <p:nvPr/>
          </p:nvSpPr>
          <p:spPr>
            <a:xfrm>
              <a:off x="86903" y="100248"/>
              <a:ext cx="628162" cy="628162"/>
            </a:xfrm>
            <a:custGeom>
              <a:avLst/>
              <a:gdLst/>
              <a:ahLst/>
              <a:cxnLst/>
              <a:rect l="l" t="t" r="r" b="b"/>
              <a:pathLst>
                <a:path w="628162" h="628162" extrusionOk="0">
                  <a:moveTo>
                    <a:pt x="0" y="0"/>
                  </a:moveTo>
                  <a:lnTo>
                    <a:pt x="628162" y="0"/>
                  </a:lnTo>
                  <a:lnTo>
                    <a:pt x="628162" y="628162"/>
                  </a:lnTo>
                  <a:lnTo>
                    <a:pt x="0" y="628162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8" name="Google Shape;298;p13"/>
            <p:cNvSpPr txBox="1"/>
            <p:nvPr/>
          </p:nvSpPr>
          <p:spPr>
            <a:xfrm>
              <a:off x="1003391" y="195253"/>
              <a:ext cx="3586531" cy="103412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00" b="0" i="0" u="none" strike="noStrike" cap="none" dirty="0">
                  <a:solidFill>
                    <a:srgbClr val="000000"/>
                  </a:solidFill>
                  <a:latin typeface="Archivo Black"/>
                  <a:ea typeface="Archivo Black"/>
                  <a:cs typeface="Archivo Black"/>
                  <a:sym typeface="Archivo Black"/>
                </a:rPr>
                <a:t>MWN CONSULTANCY</a:t>
              </a:r>
              <a:endParaRPr dirty="0"/>
            </a:p>
          </p:txBody>
        </p:sp>
      </p:grpSp>
      <p:grpSp>
        <p:nvGrpSpPr>
          <p:cNvPr id="299" name="Google Shape;299;p13"/>
          <p:cNvGrpSpPr/>
          <p:nvPr/>
        </p:nvGrpSpPr>
        <p:grpSpPr>
          <a:xfrm>
            <a:off x="15735452" y="9174903"/>
            <a:ext cx="2098457" cy="629376"/>
            <a:chOff x="0" y="0"/>
            <a:chExt cx="1769040" cy="530576"/>
          </a:xfrm>
        </p:grpSpPr>
        <p:sp>
          <p:nvSpPr>
            <p:cNvPr id="300" name="Google Shape;300;p13"/>
            <p:cNvSpPr/>
            <p:nvPr/>
          </p:nvSpPr>
          <p:spPr>
            <a:xfrm>
              <a:off x="0" y="0"/>
              <a:ext cx="1769040" cy="530576"/>
            </a:xfrm>
            <a:custGeom>
              <a:avLst/>
              <a:gdLst/>
              <a:ahLst/>
              <a:cxnLst/>
              <a:rect l="l" t="t" r="r" b="b"/>
              <a:pathLst>
                <a:path w="1769040" h="530576" extrusionOk="0">
                  <a:moveTo>
                    <a:pt x="1769040" y="265288"/>
                  </a:moveTo>
                  <a:lnTo>
                    <a:pt x="1362640" y="0"/>
                  </a:lnTo>
                  <a:lnTo>
                    <a:pt x="1362640" y="203200"/>
                  </a:lnTo>
                  <a:lnTo>
                    <a:pt x="0" y="203200"/>
                  </a:lnTo>
                  <a:lnTo>
                    <a:pt x="0" y="327376"/>
                  </a:lnTo>
                  <a:lnTo>
                    <a:pt x="1362640" y="327376"/>
                  </a:lnTo>
                  <a:lnTo>
                    <a:pt x="1362640" y="530576"/>
                  </a:lnTo>
                  <a:lnTo>
                    <a:pt x="1769040" y="265288"/>
                  </a:lnTo>
                  <a:close/>
                </a:path>
              </a:pathLst>
            </a:custGeom>
            <a:solidFill>
              <a:srgbClr val="5CE1E6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1" name="Google Shape;301;p13"/>
            <p:cNvSpPr txBox="1"/>
            <p:nvPr/>
          </p:nvSpPr>
          <p:spPr>
            <a:xfrm>
              <a:off x="0" y="155575"/>
              <a:ext cx="1667440" cy="1718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02" name="Google Shape;302;p13"/>
          <p:cNvSpPr txBox="1"/>
          <p:nvPr/>
        </p:nvSpPr>
        <p:spPr>
          <a:xfrm>
            <a:off x="2956530" y="2008045"/>
            <a:ext cx="8787316" cy="1428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733" dirty="0">
                <a:latin typeface="Archivo Black"/>
                <a:sym typeface="Archivo Black"/>
              </a:rPr>
              <a:t>OVERVIEW</a:t>
            </a:r>
            <a:endParaRPr dirty="0"/>
          </a:p>
        </p:txBody>
      </p:sp>
      <p:sp>
        <p:nvSpPr>
          <p:cNvPr id="303" name="Google Shape;303;p13"/>
          <p:cNvSpPr txBox="1"/>
          <p:nvPr/>
        </p:nvSpPr>
        <p:spPr>
          <a:xfrm>
            <a:off x="1028700" y="2108540"/>
            <a:ext cx="1597416" cy="944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93" b="0" i="0" u="none" strike="noStrike" cap="none" dirty="0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01</a:t>
            </a:r>
            <a:endParaRPr dirty="0"/>
          </a:p>
        </p:txBody>
      </p:sp>
      <p:sp>
        <p:nvSpPr>
          <p:cNvPr id="304" name="Google Shape;304;p13"/>
          <p:cNvSpPr txBox="1"/>
          <p:nvPr/>
        </p:nvSpPr>
        <p:spPr>
          <a:xfrm>
            <a:off x="2570043" y="3442661"/>
            <a:ext cx="8568102" cy="78852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Water is a basic need for humans for health and sanitation. In remote areas, water wells become the source of this requirement. For a population of over 65 million people in Tanzania, being able to service and maintain this wells  becomes paramount and therefore fulfils the sustainable development goal number 6: Clean Water and Sanitation</a:t>
            </a:r>
            <a:endParaRPr lang="en-US" sz="2200" dirty="0"/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MWN Consultancy has been tasked to predict the condition of a well through the data provided. Through modeling,  we should come up with the best model that classifies pumps into 3 categories;  functional, non-functional, requires repair.</a:t>
            </a: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This model should be able to 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categorise</a:t>
            </a:r>
            <a:r>
              <a:rPr lang="en-US" sz="2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the current installed base but also declare combined characteristics and features of attributes that are precursors to the conditions of the wells</a:t>
            </a: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200" dirty="0"/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200" dirty="0"/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200" dirty="0"/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grpSp>
        <p:nvGrpSpPr>
          <p:cNvPr id="305" name="Google Shape;305;p13"/>
          <p:cNvGrpSpPr/>
          <p:nvPr/>
        </p:nvGrpSpPr>
        <p:grpSpPr>
          <a:xfrm>
            <a:off x="11613292" y="5567518"/>
            <a:ext cx="629376" cy="810202"/>
            <a:chOff x="0" y="-47625"/>
            <a:chExt cx="165762" cy="213387"/>
          </a:xfrm>
        </p:grpSpPr>
        <p:sp>
          <p:nvSpPr>
            <p:cNvPr id="306" name="Google Shape;306;p13"/>
            <p:cNvSpPr/>
            <p:nvPr/>
          </p:nvSpPr>
          <p:spPr>
            <a:xfrm>
              <a:off x="0" y="0"/>
              <a:ext cx="165762" cy="165762"/>
            </a:xfrm>
            <a:custGeom>
              <a:avLst/>
              <a:gdLst/>
              <a:ahLst/>
              <a:cxnLst/>
              <a:rect l="l" t="t" r="r" b="b"/>
              <a:pathLst>
                <a:path w="165762" h="165762" extrusionOk="0">
                  <a:moveTo>
                    <a:pt x="0" y="0"/>
                  </a:moveTo>
                  <a:lnTo>
                    <a:pt x="165762" y="0"/>
                  </a:lnTo>
                  <a:lnTo>
                    <a:pt x="165762" y="165762"/>
                  </a:lnTo>
                  <a:lnTo>
                    <a:pt x="0" y="165762"/>
                  </a:lnTo>
                  <a:close/>
                </a:path>
              </a:pathLst>
            </a:custGeom>
            <a:solidFill>
              <a:srgbClr val="5CE1E6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7" name="Google Shape;307;p13"/>
            <p:cNvSpPr txBox="1"/>
            <p:nvPr/>
          </p:nvSpPr>
          <p:spPr>
            <a:xfrm>
              <a:off x="0" y="-47625"/>
              <a:ext cx="165762" cy="2133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08" name="Google Shape;308;p13"/>
          <p:cNvGrpSpPr/>
          <p:nvPr/>
        </p:nvGrpSpPr>
        <p:grpSpPr>
          <a:xfrm>
            <a:off x="9849446" y="218498"/>
            <a:ext cx="629376" cy="810202"/>
            <a:chOff x="0" y="-47625"/>
            <a:chExt cx="165762" cy="213387"/>
          </a:xfrm>
        </p:grpSpPr>
        <p:sp>
          <p:nvSpPr>
            <p:cNvPr id="309" name="Google Shape;309;p13"/>
            <p:cNvSpPr/>
            <p:nvPr/>
          </p:nvSpPr>
          <p:spPr>
            <a:xfrm>
              <a:off x="0" y="0"/>
              <a:ext cx="165762" cy="165762"/>
            </a:xfrm>
            <a:custGeom>
              <a:avLst/>
              <a:gdLst/>
              <a:ahLst/>
              <a:cxnLst/>
              <a:rect l="l" t="t" r="r" b="b"/>
              <a:pathLst>
                <a:path w="165762" h="165762" extrusionOk="0">
                  <a:moveTo>
                    <a:pt x="0" y="0"/>
                  </a:moveTo>
                  <a:lnTo>
                    <a:pt x="165762" y="0"/>
                  </a:lnTo>
                  <a:lnTo>
                    <a:pt x="165762" y="165762"/>
                  </a:lnTo>
                  <a:lnTo>
                    <a:pt x="0" y="165762"/>
                  </a:lnTo>
                  <a:close/>
                </a:path>
              </a:pathLst>
            </a:custGeom>
            <a:solidFill>
              <a:srgbClr val="5CE1E6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0" name="Google Shape;310;p13"/>
            <p:cNvSpPr txBox="1"/>
            <p:nvPr/>
          </p:nvSpPr>
          <p:spPr>
            <a:xfrm>
              <a:off x="0" y="-47625"/>
              <a:ext cx="165762" cy="2133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11" name="Google Shape;311;p13"/>
          <p:cNvGrpSpPr/>
          <p:nvPr/>
        </p:nvGrpSpPr>
        <p:grpSpPr>
          <a:xfrm>
            <a:off x="1285296" y="7204453"/>
            <a:ext cx="629376" cy="810202"/>
            <a:chOff x="0" y="-47625"/>
            <a:chExt cx="165762" cy="213387"/>
          </a:xfrm>
        </p:grpSpPr>
        <p:sp>
          <p:nvSpPr>
            <p:cNvPr id="312" name="Google Shape;312;p13"/>
            <p:cNvSpPr/>
            <p:nvPr/>
          </p:nvSpPr>
          <p:spPr>
            <a:xfrm>
              <a:off x="0" y="0"/>
              <a:ext cx="165762" cy="165762"/>
            </a:xfrm>
            <a:custGeom>
              <a:avLst/>
              <a:gdLst/>
              <a:ahLst/>
              <a:cxnLst/>
              <a:rect l="l" t="t" r="r" b="b"/>
              <a:pathLst>
                <a:path w="165762" h="165762" extrusionOk="0">
                  <a:moveTo>
                    <a:pt x="0" y="0"/>
                  </a:moveTo>
                  <a:lnTo>
                    <a:pt x="165762" y="0"/>
                  </a:lnTo>
                  <a:lnTo>
                    <a:pt x="165762" y="165762"/>
                  </a:lnTo>
                  <a:lnTo>
                    <a:pt x="0" y="165762"/>
                  </a:lnTo>
                  <a:close/>
                </a:path>
              </a:pathLst>
            </a:custGeom>
            <a:solidFill>
              <a:srgbClr val="5CE1E6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3" name="Google Shape;313;p13"/>
            <p:cNvSpPr txBox="1"/>
            <p:nvPr/>
          </p:nvSpPr>
          <p:spPr>
            <a:xfrm>
              <a:off x="0" y="-47625"/>
              <a:ext cx="165762" cy="2133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14" name="Google Shape;314;p13"/>
          <p:cNvGrpSpPr/>
          <p:nvPr/>
        </p:nvGrpSpPr>
        <p:grpSpPr>
          <a:xfrm>
            <a:off x="11171924" y="6272179"/>
            <a:ext cx="510378" cy="691205"/>
            <a:chOff x="0" y="-47625"/>
            <a:chExt cx="134420" cy="182045"/>
          </a:xfrm>
        </p:grpSpPr>
        <p:sp>
          <p:nvSpPr>
            <p:cNvPr id="315" name="Google Shape;315;p13"/>
            <p:cNvSpPr/>
            <p:nvPr/>
          </p:nvSpPr>
          <p:spPr>
            <a:xfrm>
              <a:off x="0" y="0"/>
              <a:ext cx="134420" cy="134420"/>
            </a:xfrm>
            <a:custGeom>
              <a:avLst/>
              <a:gdLst/>
              <a:ahLst/>
              <a:cxnLst/>
              <a:rect l="l" t="t" r="r" b="b"/>
              <a:pathLst>
                <a:path w="134420" h="134420" extrusionOk="0">
                  <a:moveTo>
                    <a:pt x="0" y="0"/>
                  </a:moveTo>
                  <a:lnTo>
                    <a:pt x="134420" y="0"/>
                  </a:lnTo>
                  <a:lnTo>
                    <a:pt x="134420" y="134420"/>
                  </a:lnTo>
                  <a:lnTo>
                    <a:pt x="0" y="134420"/>
                  </a:lnTo>
                  <a:close/>
                </a:path>
              </a:pathLst>
            </a:custGeom>
            <a:solidFill>
              <a:srgbClr val="5CE1E6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6" name="Google Shape;316;p13"/>
            <p:cNvSpPr txBox="1"/>
            <p:nvPr/>
          </p:nvSpPr>
          <p:spPr>
            <a:xfrm>
              <a:off x="0" y="-47625"/>
              <a:ext cx="134420" cy="1820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17" name="Google Shape;317;p13"/>
          <p:cNvGrpSpPr/>
          <p:nvPr/>
        </p:nvGrpSpPr>
        <p:grpSpPr>
          <a:xfrm>
            <a:off x="1827408" y="8091989"/>
            <a:ext cx="510378" cy="691205"/>
            <a:chOff x="0" y="-47625"/>
            <a:chExt cx="134420" cy="182045"/>
          </a:xfrm>
        </p:grpSpPr>
        <p:sp>
          <p:nvSpPr>
            <p:cNvPr id="318" name="Google Shape;318;p13"/>
            <p:cNvSpPr/>
            <p:nvPr/>
          </p:nvSpPr>
          <p:spPr>
            <a:xfrm>
              <a:off x="0" y="0"/>
              <a:ext cx="134420" cy="134420"/>
            </a:xfrm>
            <a:custGeom>
              <a:avLst/>
              <a:gdLst/>
              <a:ahLst/>
              <a:cxnLst/>
              <a:rect l="l" t="t" r="r" b="b"/>
              <a:pathLst>
                <a:path w="134420" h="134420" extrusionOk="0">
                  <a:moveTo>
                    <a:pt x="0" y="0"/>
                  </a:moveTo>
                  <a:lnTo>
                    <a:pt x="134420" y="0"/>
                  </a:lnTo>
                  <a:lnTo>
                    <a:pt x="134420" y="134420"/>
                  </a:lnTo>
                  <a:lnTo>
                    <a:pt x="0" y="134420"/>
                  </a:lnTo>
                  <a:close/>
                </a:path>
              </a:pathLst>
            </a:custGeom>
            <a:solidFill>
              <a:srgbClr val="5CE1E6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9" name="Google Shape;319;p13"/>
            <p:cNvSpPr txBox="1"/>
            <p:nvPr/>
          </p:nvSpPr>
          <p:spPr>
            <a:xfrm>
              <a:off x="0" y="-47625"/>
              <a:ext cx="134420" cy="1820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10400" y="2046450"/>
            <a:ext cx="11067199" cy="4357385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14"/>
          <p:cNvSpPr/>
          <p:nvPr/>
        </p:nvSpPr>
        <p:spPr>
          <a:xfrm>
            <a:off x="-3365959" y="6712438"/>
            <a:ext cx="26748997" cy="12293942"/>
          </a:xfrm>
          <a:custGeom>
            <a:avLst/>
            <a:gdLst/>
            <a:ahLst/>
            <a:cxnLst/>
            <a:rect l="l" t="t" r="r" b="b"/>
            <a:pathLst>
              <a:path w="26748997" h="12293942" extrusionOk="0">
                <a:moveTo>
                  <a:pt x="0" y="0"/>
                </a:moveTo>
                <a:lnTo>
                  <a:pt x="26748997" y="0"/>
                </a:lnTo>
                <a:lnTo>
                  <a:pt x="26748997" y="12293943"/>
                </a:lnTo>
                <a:lnTo>
                  <a:pt x="0" y="1229394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42000"/>
            </a:blip>
            <a:stretch>
              <a:fillRect t="-5162" b="-5163"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grpSp>
        <p:nvGrpSpPr>
          <p:cNvPr id="326" name="Google Shape;326;p14"/>
          <p:cNvGrpSpPr/>
          <p:nvPr/>
        </p:nvGrpSpPr>
        <p:grpSpPr>
          <a:xfrm>
            <a:off x="-1558360" y="6899345"/>
            <a:ext cx="23235777" cy="11402617"/>
            <a:chOff x="0" y="-47625"/>
            <a:chExt cx="3438053" cy="1687174"/>
          </a:xfrm>
        </p:grpSpPr>
        <p:sp>
          <p:nvSpPr>
            <p:cNvPr id="327" name="Google Shape;327;p14"/>
            <p:cNvSpPr/>
            <p:nvPr/>
          </p:nvSpPr>
          <p:spPr>
            <a:xfrm>
              <a:off x="0" y="0"/>
              <a:ext cx="3438053" cy="1639549"/>
            </a:xfrm>
            <a:custGeom>
              <a:avLst/>
              <a:gdLst/>
              <a:ahLst/>
              <a:cxnLst/>
              <a:rect l="l" t="t" r="r" b="b"/>
              <a:pathLst>
                <a:path w="3438053" h="1639549" extrusionOk="0">
                  <a:moveTo>
                    <a:pt x="0" y="0"/>
                  </a:moveTo>
                  <a:lnTo>
                    <a:pt x="3438053" y="0"/>
                  </a:lnTo>
                  <a:lnTo>
                    <a:pt x="3438053" y="1639549"/>
                  </a:lnTo>
                  <a:lnTo>
                    <a:pt x="0" y="16395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8" name="Google Shape;328;p14"/>
            <p:cNvSpPr txBox="1"/>
            <p:nvPr/>
          </p:nvSpPr>
          <p:spPr>
            <a:xfrm>
              <a:off x="0" y="-47625"/>
              <a:ext cx="3438053" cy="168717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29" name="Google Shape;329;p14"/>
          <p:cNvSpPr txBox="1"/>
          <p:nvPr/>
        </p:nvSpPr>
        <p:spPr>
          <a:xfrm>
            <a:off x="450829" y="7692683"/>
            <a:ext cx="17386342" cy="11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733" b="0" i="0" u="none" strike="noStrike" cap="none">
                <a:solidFill>
                  <a:srgbClr val="5CE1E6"/>
                </a:solidFill>
                <a:latin typeface="Archivo Black"/>
                <a:ea typeface="Archivo Black"/>
                <a:cs typeface="Archivo Black"/>
                <a:sym typeface="Archivo Black"/>
              </a:rPr>
              <a:t>WELCOME</a:t>
            </a:r>
            <a:r>
              <a:rPr lang="en-US" sz="7733" b="0" i="0" u="none" strike="noStrike" cap="none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 TO PRESENTATION</a:t>
            </a:r>
            <a:endParaRPr/>
          </a:p>
        </p:txBody>
      </p:sp>
      <p:sp>
        <p:nvSpPr>
          <p:cNvPr id="330" name="Google Shape;330;p14"/>
          <p:cNvSpPr txBox="1"/>
          <p:nvPr/>
        </p:nvSpPr>
        <p:spPr>
          <a:xfrm>
            <a:off x="1365337" y="9062417"/>
            <a:ext cx="15557326" cy="473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I’m </a:t>
            </a:r>
            <a:r>
              <a:rPr lang="en-US" sz="2200" dirty="0"/>
              <a:t>Maureen</a:t>
            </a:r>
            <a:r>
              <a:rPr lang="en-US" sz="2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and I'll be sharing with you the outcome of the process and outcome of the classification. </a:t>
            </a:r>
            <a:endParaRPr dirty="0"/>
          </a:p>
        </p:txBody>
      </p:sp>
      <p:grpSp>
        <p:nvGrpSpPr>
          <p:cNvPr id="331" name="Google Shape;331;p14"/>
          <p:cNvGrpSpPr/>
          <p:nvPr/>
        </p:nvGrpSpPr>
        <p:grpSpPr>
          <a:xfrm>
            <a:off x="828982" y="372607"/>
            <a:ext cx="3442442" cy="1102863"/>
            <a:chOff x="0" y="-241101"/>
            <a:chExt cx="4589922" cy="1470483"/>
          </a:xfrm>
        </p:grpSpPr>
        <p:grpSp>
          <p:nvGrpSpPr>
            <p:cNvPr id="332" name="Google Shape;332;p14"/>
            <p:cNvGrpSpPr/>
            <p:nvPr/>
          </p:nvGrpSpPr>
          <p:grpSpPr>
            <a:xfrm>
              <a:off x="0" y="-241101"/>
              <a:ext cx="801969" cy="1043070"/>
              <a:chOff x="0" y="-47625"/>
              <a:chExt cx="158414" cy="206039"/>
            </a:xfrm>
          </p:grpSpPr>
          <p:sp>
            <p:nvSpPr>
              <p:cNvPr id="333" name="Google Shape;333;p14"/>
              <p:cNvSpPr/>
              <p:nvPr/>
            </p:nvSpPr>
            <p:spPr>
              <a:xfrm>
                <a:off x="0" y="0"/>
                <a:ext cx="158414" cy="158414"/>
              </a:xfrm>
              <a:custGeom>
                <a:avLst/>
                <a:gdLst/>
                <a:ahLst/>
                <a:cxnLst/>
                <a:rect l="l" t="t" r="r" b="b"/>
                <a:pathLst>
                  <a:path w="158414" h="158414" extrusionOk="0">
                    <a:moveTo>
                      <a:pt x="0" y="0"/>
                    </a:moveTo>
                    <a:lnTo>
                      <a:pt x="158414" y="0"/>
                    </a:lnTo>
                    <a:lnTo>
                      <a:pt x="158414" y="158414"/>
                    </a:lnTo>
                    <a:lnTo>
                      <a:pt x="0" y="158414"/>
                    </a:lnTo>
                    <a:close/>
                  </a:path>
                </a:pathLst>
              </a:custGeom>
              <a:solidFill>
                <a:srgbClr val="5CE1E6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4" name="Google Shape;334;p14"/>
              <p:cNvSpPr txBox="1"/>
              <p:nvPr/>
            </p:nvSpPr>
            <p:spPr>
              <a:xfrm>
                <a:off x="0" y="-47625"/>
                <a:ext cx="158414" cy="20603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35" name="Google Shape;335;p14"/>
            <p:cNvSpPr/>
            <p:nvPr/>
          </p:nvSpPr>
          <p:spPr>
            <a:xfrm>
              <a:off x="86903" y="100248"/>
              <a:ext cx="628162" cy="628162"/>
            </a:xfrm>
            <a:custGeom>
              <a:avLst/>
              <a:gdLst/>
              <a:ahLst/>
              <a:cxnLst/>
              <a:rect l="l" t="t" r="r" b="b"/>
              <a:pathLst>
                <a:path w="628162" h="628162" extrusionOk="0">
                  <a:moveTo>
                    <a:pt x="0" y="0"/>
                  </a:moveTo>
                  <a:lnTo>
                    <a:pt x="628162" y="0"/>
                  </a:lnTo>
                  <a:lnTo>
                    <a:pt x="628162" y="628162"/>
                  </a:lnTo>
                  <a:lnTo>
                    <a:pt x="0" y="628162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6" name="Google Shape;336;p14"/>
            <p:cNvSpPr txBox="1"/>
            <p:nvPr/>
          </p:nvSpPr>
          <p:spPr>
            <a:xfrm>
              <a:off x="1003391" y="195253"/>
              <a:ext cx="3586531" cy="103412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00" b="0" i="0" u="none" strike="noStrike" cap="none" dirty="0">
                  <a:solidFill>
                    <a:srgbClr val="000000"/>
                  </a:solidFill>
                  <a:latin typeface="Archivo Black"/>
                  <a:ea typeface="Archivo Black"/>
                  <a:cs typeface="Archivo Black"/>
                  <a:sym typeface="Archivo Black"/>
                </a:rPr>
                <a:t>MWN CONSULTANCY</a:t>
              </a:r>
              <a:endParaRPr dirty="0"/>
            </a:p>
          </p:txBody>
        </p:sp>
      </p:grpSp>
      <p:grpSp>
        <p:nvGrpSpPr>
          <p:cNvPr id="337" name="Google Shape;337;p14"/>
          <p:cNvGrpSpPr/>
          <p:nvPr/>
        </p:nvGrpSpPr>
        <p:grpSpPr>
          <a:xfrm>
            <a:off x="15735452" y="732718"/>
            <a:ext cx="2098457" cy="629376"/>
            <a:chOff x="0" y="0"/>
            <a:chExt cx="1769040" cy="530576"/>
          </a:xfrm>
        </p:grpSpPr>
        <p:sp>
          <p:nvSpPr>
            <p:cNvPr id="338" name="Google Shape;338;p14"/>
            <p:cNvSpPr/>
            <p:nvPr/>
          </p:nvSpPr>
          <p:spPr>
            <a:xfrm>
              <a:off x="0" y="0"/>
              <a:ext cx="1769040" cy="530576"/>
            </a:xfrm>
            <a:custGeom>
              <a:avLst/>
              <a:gdLst/>
              <a:ahLst/>
              <a:cxnLst/>
              <a:rect l="l" t="t" r="r" b="b"/>
              <a:pathLst>
                <a:path w="1769040" h="530576" extrusionOk="0">
                  <a:moveTo>
                    <a:pt x="1769040" y="265288"/>
                  </a:moveTo>
                  <a:lnTo>
                    <a:pt x="1362640" y="0"/>
                  </a:lnTo>
                  <a:lnTo>
                    <a:pt x="1362640" y="203200"/>
                  </a:lnTo>
                  <a:lnTo>
                    <a:pt x="0" y="203200"/>
                  </a:lnTo>
                  <a:lnTo>
                    <a:pt x="0" y="327376"/>
                  </a:lnTo>
                  <a:lnTo>
                    <a:pt x="1362640" y="327376"/>
                  </a:lnTo>
                  <a:lnTo>
                    <a:pt x="1362640" y="530576"/>
                  </a:lnTo>
                  <a:lnTo>
                    <a:pt x="1769040" y="265288"/>
                  </a:lnTo>
                  <a:close/>
                </a:path>
              </a:pathLst>
            </a:custGeom>
            <a:solidFill>
              <a:srgbClr val="5CE1E6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9" name="Google Shape;339;p14"/>
            <p:cNvSpPr txBox="1"/>
            <p:nvPr/>
          </p:nvSpPr>
          <p:spPr>
            <a:xfrm>
              <a:off x="0" y="155575"/>
              <a:ext cx="1667440" cy="1718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40" name="Google Shape;340;p14"/>
          <p:cNvGrpSpPr/>
          <p:nvPr/>
        </p:nvGrpSpPr>
        <p:grpSpPr>
          <a:xfrm>
            <a:off x="1920827" y="2022964"/>
            <a:ext cx="629376" cy="810202"/>
            <a:chOff x="0" y="-47625"/>
            <a:chExt cx="165762" cy="213387"/>
          </a:xfrm>
        </p:grpSpPr>
        <p:sp>
          <p:nvSpPr>
            <p:cNvPr id="341" name="Google Shape;341;p14"/>
            <p:cNvSpPr/>
            <p:nvPr/>
          </p:nvSpPr>
          <p:spPr>
            <a:xfrm>
              <a:off x="0" y="0"/>
              <a:ext cx="165762" cy="165762"/>
            </a:xfrm>
            <a:custGeom>
              <a:avLst/>
              <a:gdLst/>
              <a:ahLst/>
              <a:cxnLst/>
              <a:rect l="l" t="t" r="r" b="b"/>
              <a:pathLst>
                <a:path w="165762" h="165762" extrusionOk="0">
                  <a:moveTo>
                    <a:pt x="0" y="0"/>
                  </a:moveTo>
                  <a:lnTo>
                    <a:pt x="165762" y="0"/>
                  </a:lnTo>
                  <a:lnTo>
                    <a:pt x="165762" y="165762"/>
                  </a:lnTo>
                  <a:lnTo>
                    <a:pt x="0" y="165762"/>
                  </a:lnTo>
                  <a:close/>
                </a:path>
              </a:pathLst>
            </a:custGeom>
            <a:solidFill>
              <a:srgbClr val="5CE1E6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2" name="Google Shape;342;p14"/>
            <p:cNvSpPr txBox="1"/>
            <p:nvPr/>
          </p:nvSpPr>
          <p:spPr>
            <a:xfrm>
              <a:off x="0" y="-47625"/>
              <a:ext cx="165762" cy="2133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43" name="Google Shape;343;p14"/>
          <p:cNvGrpSpPr/>
          <p:nvPr/>
        </p:nvGrpSpPr>
        <p:grpSpPr>
          <a:xfrm>
            <a:off x="16469992" y="4804800"/>
            <a:ext cx="629376" cy="810202"/>
            <a:chOff x="0" y="-47625"/>
            <a:chExt cx="165762" cy="213387"/>
          </a:xfrm>
        </p:grpSpPr>
        <p:sp>
          <p:nvSpPr>
            <p:cNvPr id="344" name="Google Shape;344;p14"/>
            <p:cNvSpPr/>
            <p:nvPr/>
          </p:nvSpPr>
          <p:spPr>
            <a:xfrm>
              <a:off x="0" y="0"/>
              <a:ext cx="165762" cy="165762"/>
            </a:xfrm>
            <a:custGeom>
              <a:avLst/>
              <a:gdLst/>
              <a:ahLst/>
              <a:cxnLst/>
              <a:rect l="l" t="t" r="r" b="b"/>
              <a:pathLst>
                <a:path w="165762" h="165762" extrusionOk="0">
                  <a:moveTo>
                    <a:pt x="0" y="0"/>
                  </a:moveTo>
                  <a:lnTo>
                    <a:pt x="165762" y="0"/>
                  </a:lnTo>
                  <a:lnTo>
                    <a:pt x="165762" y="165762"/>
                  </a:lnTo>
                  <a:lnTo>
                    <a:pt x="0" y="165762"/>
                  </a:lnTo>
                  <a:close/>
                </a:path>
              </a:pathLst>
            </a:custGeom>
            <a:solidFill>
              <a:srgbClr val="5CE1E6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5" name="Google Shape;345;p14"/>
            <p:cNvSpPr txBox="1"/>
            <p:nvPr/>
          </p:nvSpPr>
          <p:spPr>
            <a:xfrm>
              <a:off x="0" y="-47625"/>
              <a:ext cx="165762" cy="2133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46" name="Google Shape;346;p14"/>
          <p:cNvGrpSpPr/>
          <p:nvPr/>
        </p:nvGrpSpPr>
        <p:grpSpPr>
          <a:xfrm>
            <a:off x="11487554" y="344708"/>
            <a:ext cx="629376" cy="810202"/>
            <a:chOff x="0" y="-47625"/>
            <a:chExt cx="165762" cy="213387"/>
          </a:xfrm>
        </p:grpSpPr>
        <p:sp>
          <p:nvSpPr>
            <p:cNvPr id="347" name="Google Shape;347;p14"/>
            <p:cNvSpPr/>
            <p:nvPr/>
          </p:nvSpPr>
          <p:spPr>
            <a:xfrm>
              <a:off x="0" y="0"/>
              <a:ext cx="165762" cy="165762"/>
            </a:xfrm>
            <a:custGeom>
              <a:avLst/>
              <a:gdLst/>
              <a:ahLst/>
              <a:cxnLst/>
              <a:rect l="l" t="t" r="r" b="b"/>
              <a:pathLst>
                <a:path w="165762" h="165762" extrusionOk="0">
                  <a:moveTo>
                    <a:pt x="0" y="0"/>
                  </a:moveTo>
                  <a:lnTo>
                    <a:pt x="165762" y="0"/>
                  </a:lnTo>
                  <a:lnTo>
                    <a:pt x="165762" y="165762"/>
                  </a:lnTo>
                  <a:lnTo>
                    <a:pt x="0" y="165762"/>
                  </a:lnTo>
                  <a:close/>
                </a:path>
              </a:pathLst>
            </a:custGeom>
            <a:solidFill>
              <a:srgbClr val="5CE1E6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8" name="Google Shape;348;p14"/>
            <p:cNvSpPr txBox="1"/>
            <p:nvPr/>
          </p:nvSpPr>
          <p:spPr>
            <a:xfrm>
              <a:off x="0" y="-47625"/>
              <a:ext cx="165762" cy="2133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49" name="Google Shape;349;p14"/>
          <p:cNvGrpSpPr/>
          <p:nvPr/>
        </p:nvGrpSpPr>
        <p:grpSpPr>
          <a:xfrm>
            <a:off x="15926649" y="4377820"/>
            <a:ext cx="510378" cy="691205"/>
            <a:chOff x="0" y="-47625"/>
            <a:chExt cx="134420" cy="182045"/>
          </a:xfrm>
        </p:grpSpPr>
        <p:sp>
          <p:nvSpPr>
            <p:cNvPr id="350" name="Google Shape;350;p14"/>
            <p:cNvSpPr/>
            <p:nvPr/>
          </p:nvSpPr>
          <p:spPr>
            <a:xfrm>
              <a:off x="0" y="0"/>
              <a:ext cx="134420" cy="134420"/>
            </a:xfrm>
            <a:custGeom>
              <a:avLst/>
              <a:gdLst/>
              <a:ahLst/>
              <a:cxnLst/>
              <a:rect l="l" t="t" r="r" b="b"/>
              <a:pathLst>
                <a:path w="134420" h="134420" extrusionOk="0">
                  <a:moveTo>
                    <a:pt x="0" y="0"/>
                  </a:moveTo>
                  <a:lnTo>
                    <a:pt x="134420" y="0"/>
                  </a:lnTo>
                  <a:lnTo>
                    <a:pt x="134420" y="134420"/>
                  </a:lnTo>
                  <a:lnTo>
                    <a:pt x="0" y="134420"/>
                  </a:lnTo>
                  <a:close/>
                </a:path>
              </a:pathLst>
            </a:custGeom>
            <a:solidFill>
              <a:srgbClr val="5CE1E6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51" name="Google Shape;351;p14"/>
            <p:cNvSpPr txBox="1"/>
            <p:nvPr/>
          </p:nvSpPr>
          <p:spPr>
            <a:xfrm>
              <a:off x="0" y="-47625"/>
              <a:ext cx="134420" cy="1820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52" name="Google Shape;352;p14"/>
          <p:cNvGrpSpPr/>
          <p:nvPr/>
        </p:nvGrpSpPr>
        <p:grpSpPr>
          <a:xfrm>
            <a:off x="1365337" y="2652339"/>
            <a:ext cx="510378" cy="691205"/>
            <a:chOff x="0" y="-47625"/>
            <a:chExt cx="134420" cy="182045"/>
          </a:xfrm>
        </p:grpSpPr>
        <p:sp>
          <p:nvSpPr>
            <p:cNvPr id="353" name="Google Shape;353;p14"/>
            <p:cNvSpPr/>
            <p:nvPr/>
          </p:nvSpPr>
          <p:spPr>
            <a:xfrm>
              <a:off x="0" y="0"/>
              <a:ext cx="134420" cy="134420"/>
            </a:xfrm>
            <a:custGeom>
              <a:avLst/>
              <a:gdLst/>
              <a:ahLst/>
              <a:cxnLst/>
              <a:rect l="l" t="t" r="r" b="b"/>
              <a:pathLst>
                <a:path w="134420" h="134420" extrusionOk="0">
                  <a:moveTo>
                    <a:pt x="0" y="0"/>
                  </a:moveTo>
                  <a:lnTo>
                    <a:pt x="134420" y="0"/>
                  </a:lnTo>
                  <a:lnTo>
                    <a:pt x="134420" y="134420"/>
                  </a:lnTo>
                  <a:lnTo>
                    <a:pt x="0" y="134420"/>
                  </a:lnTo>
                  <a:close/>
                </a:path>
              </a:pathLst>
            </a:custGeom>
            <a:solidFill>
              <a:srgbClr val="5CE1E6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54" name="Google Shape;354;p14"/>
            <p:cNvSpPr txBox="1"/>
            <p:nvPr/>
          </p:nvSpPr>
          <p:spPr>
            <a:xfrm>
              <a:off x="0" y="-47625"/>
              <a:ext cx="134420" cy="1820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8" name="Google Shape;44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18497" y="0"/>
            <a:ext cx="6868158" cy="10287001"/>
          </a:xfrm>
          <a:prstGeom prst="rect">
            <a:avLst/>
          </a:prstGeom>
          <a:noFill/>
          <a:ln>
            <a:noFill/>
          </a:ln>
        </p:spPr>
      </p:pic>
      <p:sp>
        <p:nvSpPr>
          <p:cNvPr id="449" name="Google Shape;449;p17"/>
          <p:cNvSpPr/>
          <p:nvPr/>
        </p:nvSpPr>
        <p:spPr>
          <a:xfrm>
            <a:off x="-3781174" y="1154910"/>
            <a:ext cx="18483752" cy="8495204"/>
          </a:xfrm>
          <a:custGeom>
            <a:avLst/>
            <a:gdLst/>
            <a:ahLst/>
            <a:cxnLst/>
            <a:rect l="l" t="t" r="r" b="b"/>
            <a:pathLst>
              <a:path w="18483752" h="8495204" extrusionOk="0">
                <a:moveTo>
                  <a:pt x="0" y="0"/>
                </a:moveTo>
                <a:lnTo>
                  <a:pt x="18483752" y="0"/>
                </a:lnTo>
                <a:lnTo>
                  <a:pt x="18483752" y="8495203"/>
                </a:lnTo>
                <a:lnTo>
                  <a:pt x="0" y="849520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42000"/>
            </a:blip>
            <a:stretch>
              <a:fillRect t="-5162" b="-5163"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grpSp>
        <p:nvGrpSpPr>
          <p:cNvPr id="450" name="Google Shape;450;p17"/>
          <p:cNvGrpSpPr/>
          <p:nvPr/>
        </p:nvGrpSpPr>
        <p:grpSpPr>
          <a:xfrm>
            <a:off x="-2532110" y="1284064"/>
            <a:ext cx="16056092" cy="7879292"/>
            <a:chOff x="0" y="-47625"/>
            <a:chExt cx="3438053" cy="1687174"/>
          </a:xfrm>
        </p:grpSpPr>
        <p:sp>
          <p:nvSpPr>
            <p:cNvPr id="451" name="Google Shape;451;p17"/>
            <p:cNvSpPr/>
            <p:nvPr/>
          </p:nvSpPr>
          <p:spPr>
            <a:xfrm>
              <a:off x="0" y="0"/>
              <a:ext cx="3438053" cy="1639549"/>
            </a:xfrm>
            <a:custGeom>
              <a:avLst/>
              <a:gdLst/>
              <a:ahLst/>
              <a:cxnLst/>
              <a:rect l="l" t="t" r="r" b="b"/>
              <a:pathLst>
                <a:path w="3438053" h="1639549" extrusionOk="0">
                  <a:moveTo>
                    <a:pt x="0" y="0"/>
                  </a:moveTo>
                  <a:lnTo>
                    <a:pt x="3438053" y="0"/>
                  </a:lnTo>
                  <a:lnTo>
                    <a:pt x="3438053" y="1639549"/>
                  </a:lnTo>
                  <a:lnTo>
                    <a:pt x="0" y="16395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52" name="Google Shape;452;p17"/>
            <p:cNvSpPr txBox="1"/>
            <p:nvPr/>
          </p:nvSpPr>
          <p:spPr>
            <a:xfrm>
              <a:off x="0" y="-47625"/>
              <a:ext cx="3438053" cy="168717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53" name="Google Shape;453;p17"/>
          <p:cNvGrpSpPr/>
          <p:nvPr/>
        </p:nvGrpSpPr>
        <p:grpSpPr>
          <a:xfrm>
            <a:off x="1115185" y="1947760"/>
            <a:ext cx="1424446" cy="1605272"/>
            <a:chOff x="0" y="-47625"/>
            <a:chExt cx="375163" cy="422788"/>
          </a:xfrm>
        </p:grpSpPr>
        <p:sp>
          <p:nvSpPr>
            <p:cNvPr id="454" name="Google Shape;454;p17"/>
            <p:cNvSpPr/>
            <p:nvPr/>
          </p:nvSpPr>
          <p:spPr>
            <a:xfrm>
              <a:off x="0" y="0"/>
              <a:ext cx="375163" cy="375163"/>
            </a:xfrm>
            <a:custGeom>
              <a:avLst/>
              <a:gdLst/>
              <a:ahLst/>
              <a:cxnLst/>
              <a:rect l="l" t="t" r="r" b="b"/>
              <a:pathLst>
                <a:path w="375163" h="375163" extrusionOk="0">
                  <a:moveTo>
                    <a:pt x="0" y="0"/>
                  </a:moveTo>
                  <a:lnTo>
                    <a:pt x="375163" y="0"/>
                  </a:lnTo>
                  <a:lnTo>
                    <a:pt x="375163" y="375163"/>
                  </a:lnTo>
                  <a:lnTo>
                    <a:pt x="0" y="375163"/>
                  </a:lnTo>
                  <a:close/>
                </a:path>
              </a:pathLst>
            </a:custGeom>
            <a:solidFill>
              <a:srgbClr val="5CE1E6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55" name="Google Shape;455;p17"/>
            <p:cNvSpPr txBox="1"/>
            <p:nvPr/>
          </p:nvSpPr>
          <p:spPr>
            <a:xfrm>
              <a:off x="0" y="-47625"/>
              <a:ext cx="375163" cy="4227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56" name="Google Shape;456;p17"/>
          <p:cNvGrpSpPr/>
          <p:nvPr/>
        </p:nvGrpSpPr>
        <p:grpSpPr>
          <a:xfrm>
            <a:off x="828982" y="372607"/>
            <a:ext cx="3442442" cy="1102863"/>
            <a:chOff x="0" y="-241101"/>
            <a:chExt cx="4589922" cy="1470483"/>
          </a:xfrm>
        </p:grpSpPr>
        <p:grpSp>
          <p:nvGrpSpPr>
            <p:cNvPr id="457" name="Google Shape;457;p17"/>
            <p:cNvGrpSpPr/>
            <p:nvPr/>
          </p:nvGrpSpPr>
          <p:grpSpPr>
            <a:xfrm>
              <a:off x="0" y="-241101"/>
              <a:ext cx="801969" cy="1043070"/>
              <a:chOff x="0" y="-47625"/>
              <a:chExt cx="158414" cy="206039"/>
            </a:xfrm>
          </p:grpSpPr>
          <p:sp>
            <p:nvSpPr>
              <p:cNvPr id="458" name="Google Shape;458;p17"/>
              <p:cNvSpPr/>
              <p:nvPr/>
            </p:nvSpPr>
            <p:spPr>
              <a:xfrm>
                <a:off x="0" y="0"/>
                <a:ext cx="158414" cy="158414"/>
              </a:xfrm>
              <a:custGeom>
                <a:avLst/>
                <a:gdLst/>
                <a:ahLst/>
                <a:cxnLst/>
                <a:rect l="l" t="t" r="r" b="b"/>
                <a:pathLst>
                  <a:path w="158414" h="158414" extrusionOk="0">
                    <a:moveTo>
                      <a:pt x="0" y="0"/>
                    </a:moveTo>
                    <a:lnTo>
                      <a:pt x="158414" y="0"/>
                    </a:lnTo>
                    <a:lnTo>
                      <a:pt x="158414" y="158414"/>
                    </a:lnTo>
                    <a:lnTo>
                      <a:pt x="0" y="158414"/>
                    </a:lnTo>
                    <a:close/>
                  </a:path>
                </a:pathLst>
              </a:custGeom>
              <a:solidFill>
                <a:srgbClr val="5CE1E6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9" name="Google Shape;459;p17"/>
              <p:cNvSpPr txBox="1"/>
              <p:nvPr/>
            </p:nvSpPr>
            <p:spPr>
              <a:xfrm>
                <a:off x="0" y="-47625"/>
                <a:ext cx="158414" cy="20603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60" name="Google Shape;460;p17"/>
            <p:cNvSpPr/>
            <p:nvPr/>
          </p:nvSpPr>
          <p:spPr>
            <a:xfrm>
              <a:off x="86903" y="100248"/>
              <a:ext cx="628162" cy="628162"/>
            </a:xfrm>
            <a:custGeom>
              <a:avLst/>
              <a:gdLst/>
              <a:ahLst/>
              <a:cxnLst/>
              <a:rect l="l" t="t" r="r" b="b"/>
              <a:pathLst>
                <a:path w="628162" h="628162" extrusionOk="0">
                  <a:moveTo>
                    <a:pt x="0" y="0"/>
                  </a:moveTo>
                  <a:lnTo>
                    <a:pt x="628162" y="0"/>
                  </a:lnTo>
                  <a:lnTo>
                    <a:pt x="628162" y="628162"/>
                  </a:lnTo>
                  <a:lnTo>
                    <a:pt x="0" y="628162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61" name="Google Shape;461;p17"/>
            <p:cNvSpPr txBox="1"/>
            <p:nvPr/>
          </p:nvSpPr>
          <p:spPr>
            <a:xfrm>
              <a:off x="1003391" y="195253"/>
              <a:ext cx="3586531" cy="103412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00" b="0" i="0" u="none" strike="noStrike" cap="none" dirty="0">
                  <a:solidFill>
                    <a:srgbClr val="000000"/>
                  </a:solidFill>
                  <a:latin typeface="Archivo Black"/>
                  <a:ea typeface="Archivo Black"/>
                  <a:cs typeface="Archivo Black"/>
                  <a:sym typeface="Archivo Black"/>
                </a:rPr>
                <a:t>MWN CONSULTANCY</a:t>
              </a:r>
              <a:endParaRPr dirty="0"/>
            </a:p>
          </p:txBody>
        </p:sp>
      </p:grpSp>
      <p:sp>
        <p:nvSpPr>
          <p:cNvPr id="462" name="Google Shape;462;p17"/>
          <p:cNvSpPr txBox="1"/>
          <p:nvPr/>
        </p:nvSpPr>
        <p:spPr>
          <a:xfrm>
            <a:off x="2838982" y="2245496"/>
            <a:ext cx="8883407" cy="1428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733" b="0" i="0" u="none" strike="noStrike" cap="none" dirty="0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O</a:t>
            </a:r>
            <a:r>
              <a:rPr lang="en-US" sz="7733" dirty="0">
                <a:latin typeface="Archivo Black"/>
                <a:ea typeface="Archivo Black"/>
                <a:cs typeface="Archivo Black"/>
                <a:sym typeface="Archivo Black"/>
              </a:rPr>
              <a:t>BJECTIVES</a:t>
            </a:r>
            <a:endParaRPr dirty="0"/>
          </a:p>
        </p:txBody>
      </p:sp>
      <p:sp>
        <p:nvSpPr>
          <p:cNvPr id="463" name="Google Shape;463;p17"/>
          <p:cNvSpPr txBox="1"/>
          <p:nvPr/>
        </p:nvSpPr>
        <p:spPr>
          <a:xfrm>
            <a:off x="1028700" y="2345992"/>
            <a:ext cx="1597416" cy="944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93" b="0" i="0" u="none" strike="noStrike" cap="none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02</a:t>
            </a:r>
            <a:endParaRPr/>
          </a:p>
        </p:txBody>
      </p:sp>
      <p:sp>
        <p:nvSpPr>
          <p:cNvPr id="464" name="Google Shape;464;p17"/>
          <p:cNvSpPr txBox="1"/>
          <p:nvPr/>
        </p:nvSpPr>
        <p:spPr>
          <a:xfrm>
            <a:off x="2838982" y="3800081"/>
            <a:ext cx="9320225" cy="3317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marR="0" lvl="0" indent="-4572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2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Identify and present the best model that classifies the state of the well with highest accuracy</a:t>
            </a:r>
          </a:p>
          <a:p>
            <a:pPr marR="0" lvl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200" dirty="0"/>
              <a:t>-This will be the model used to identify the status of the well to aid in maintenance, repair and status update</a:t>
            </a:r>
            <a:endParaRPr lang="en-US" sz="2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4572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2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 Identify which variables affect the state of the well</a:t>
            </a:r>
          </a:p>
          <a:p>
            <a:pPr marR="0" lvl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200" dirty="0"/>
              <a:t>- This will be the common features that will determine the status of the well and would be closely monitored or noted.</a:t>
            </a:r>
          </a:p>
        </p:txBody>
      </p:sp>
      <p:grpSp>
        <p:nvGrpSpPr>
          <p:cNvPr id="465" name="Google Shape;465;p17"/>
          <p:cNvGrpSpPr/>
          <p:nvPr/>
        </p:nvGrpSpPr>
        <p:grpSpPr>
          <a:xfrm>
            <a:off x="16629924" y="585585"/>
            <a:ext cx="629376" cy="810202"/>
            <a:chOff x="0" y="-47625"/>
            <a:chExt cx="165762" cy="213387"/>
          </a:xfrm>
        </p:grpSpPr>
        <p:sp>
          <p:nvSpPr>
            <p:cNvPr id="466" name="Google Shape;466;p17"/>
            <p:cNvSpPr/>
            <p:nvPr/>
          </p:nvSpPr>
          <p:spPr>
            <a:xfrm>
              <a:off x="0" y="0"/>
              <a:ext cx="165762" cy="165762"/>
            </a:xfrm>
            <a:custGeom>
              <a:avLst/>
              <a:gdLst/>
              <a:ahLst/>
              <a:cxnLst/>
              <a:rect l="l" t="t" r="r" b="b"/>
              <a:pathLst>
                <a:path w="165762" h="165762" extrusionOk="0">
                  <a:moveTo>
                    <a:pt x="0" y="0"/>
                  </a:moveTo>
                  <a:lnTo>
                    <a:pt x="165762" y="0"/>
                  </a:lnTo>
                  <a:lnTo>
                    <a:pt x="165762" y="165762"/>
                  </a:lnTo>
                  <a:lnTo>
                    <a:pt x="0" y="165762"/>
                  </a:lnTo>
                  <a:close/>
                </a:path>
              </a:pathLst>
            </a:custGeom>
            <a:solidFill>
              <a:srgbClr val="5CE1E6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67" name="Google Shape;467;p17"/>
            <p:cNvSpPr txBox="1"/>
            <p:nvPr/>
          </p:nvSpPr>
          <p:spPr>
            <a:xfrm>
              <a:off x="0" y="-47625"/>
              <a:ext cx="165762" cy="2133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68" name="Google Shape;468;p17"/>
          <p:cNvGrpSpPr/>
          <p:nvPr/>
        </p:nvGrpSpPr>
        <p:grpSpPr>
          <a:xfrm>
            <a:off x="800497" y="6564512"/>
            <a:ext cx="629376" cy="810202"/>
            <a:chOff x="0" y="-47625"/>
            <a:chExt cx="165762" cy="213387"/>
          </a:xfrm>
        </p:grpSpPr>
        <p:sp>
          <p:nvSpPr>
            <p:cNvPr id="469" name="Google Shape;469;p17"/>
            <p:cNvSpPr/>
            <p:nvPr/>
          </p:nvSpPr>
          <p:spPr>
            <a:xfrm>
              <a:off x="0" y="0"/>
              <a:ext cx="165762" cy="165762"/>
            </a:xfrm>
            <a:custGeom>
              <a:avLst/>
              <a:gdLst/>
              <a:ahLst/>
              <a:cxnLst/>
              <a:rect l="l" t="t" r="r" b="b"/>
              <a:pathLst>
                <a:path w="165762" h="165762" extrusionOk="0">
                  <a:moveTo>
                    <a:pt x="0" y="0"/>
                  </a:moveTo>
                  <a:lnTo>
                    <a:pt x="165762" y="0"/>
                  </a:lnTo>
                  <a:lnTo>
                    <a:pt x="165762" y="165762"/>
                  </a:lnTo>
                  <a:lnTo>
                    <a:pt x="0" y="165762"/>
                  </a:lnTo>
                  <a:close/>
                </a:path>
              </a:pathLst>
            </a:custGeom>
            <a:solidFill>
              <a:srgbClr val="5CE1E6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70" name="Google Shape;470;p17"/>
            <p:cNvSpPr txBox="1"/>
            <p:nvPr/>
          </p:nvSpPr>
          <p:spPr>
            <a:xfrm>
              <a:off x="0" y="-47625"/>
              <a:ext cx="165762" cy="2133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71" name="Google Shape;471;p17"/>
          <p:cNvGrpSpPr/>
          <p:nvPr/>
        </p:nvGrpSpPr>
        <p:grpSpPr>
          <a:xfrm>
            <a:off x="1436410" y="7289362"/>
            <a:ext cx="443333" cy="624159"/>
            <a:chOff x="0" y="-47625"/>
            <a:chExt cx="116763" cy="164388"/>
          </a:xfrm>
        </p:grpSpPr>
        <p:sp>
          <p:nvSpPr>
            <p:cNvPr id="472" name="Google Shape;472;p17"/>
            <p:cNvSpPr/>
            <p:nvPr/>
          </p:nvSpPr>
          <p:spPr>
            <a:xfrm>
              <a:off x="0" y="0"/>
              <a:ext cx="116763" cy="116763"/>
            </a:xfrm>
            <a:custGeom>
              <a:avLst/>
              <a:gdLst/>
              <a:ahLst/>
              <a:cxnLst/>
              <a:rect l="l" t="t" r="r" b="b"/>
              <a:pathLst>
                <a:path w="116763" h="116763" extrusionOk="0">
                  <a:moveTo>
                    <a:pt x="0" y="0"/>
                  </a:moveTo>
                  <a:lnTo>
                    <a:pt x="116763" y="0"/>
                  </a:lnTo>
                  <a:lnTo>
                    <a:pt x="116763" y="116763"/>
                  </a:lnTo>
                  <a:lnTo>
                    <a:pt x="0" y="116763"/>
                  </a:lnTo>
                  <a:close/>
                </a:path>
              </a:pathLst>
            </a:custGeom>
            <a:solidFill>
              <a:srgbClr val="5CE1E6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73" name="Google Shape;473;p17"/>
            <p:cNvSpPr txBox="1"/>
            <p:nvPr/>
          </p:nvSpPr>
          <p:spPr>
            <a:xfrm>
              <a:off x="0" y="-47625"/>
              <a:ext cx="116763" cy="1643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74" name="Google Shape;474;p17"/>
          <p:cNvGrpSpPr/>
          <p:nvPr/>
        </p:nvGrpSpPr>
        <p:grpSpPr>
          <a:xfrm>
            <a:off x="14409238" y="7834560"/>
            <a:ext cx="443333" cy="624159"/>
            <a:chOff x="0" y="-47625"/>
            <a:chExt cx="116763" cy="164388"/>
          </a:xfrm>
        </p:grpSpPr>
        <p:sp>
          <p:nvSpPr>
            <p:cNvPr id="475" name="Google Shape;475;p17"/>
            <p:cNvSpPr/>
            <p:nvPr/>
          </p:nvSpPr>
          <p:spPr>
            <a:xfrm>
              <a:off x="0" y="0"/>
              <a:ext cx="116763" cy="116763"/>
            </a:xfrm>
            <a:custGeom>
              <a:avLst/>
              <a:gdLst/>
              <a:ahLst/>
              <a:cxnLst/>
              <a:rect l="l" t="t" r="r" b="b"/>
              <a:pathLst>
                <a:path w="116763" h="116763" extrusionOk="0">
                  <a:moveTo>
                    <a:pt x="0" y="0"/>
                  </a:moveTo>
                  <a:lnTo>
                    <a:pt x="116763" y="0"/>
                  </a:lnTo>
                  <a:lnTo>
                    <a:pt x="116763" y="116763"/>
                  </a:lnTo>
                  <a:lnTo>
                    <a:pt x="0" y="116763"/>
                  </a:lnTo>
                  <a:close/>
                </a:path>
              </a:pathLst>
            </a:custGeom>
            <a:solidFill>
              <a:srgbClr val="5CE1E6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76" name="Google Shape;476;p17"/>
            <p:cNvSpPr txBox="1"/>
            <p:nvPr/>
          </p:nvSpPr>
          <p:spPr>
            <a:xfrm>
              <a:off x="0" y="-47625"/>
              <a:ext cx="116763" cy="1643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77" name="Google Shape;477;p17"/>
          <p:cNvGrpSpPr/>
          <p:nvPr/>
        </p:nvGrpSpPr>
        <p:grpSpPr>
          <a:xfrm>
            <a:off x="8324302" y="404541"/>
            <a:ext cx="443333" cy="624159"/>
            <a:chOff x="0" y="-47625"/>
            <a:chExt cx="116763" cy="164388"/>
          </a:xfrm>
        </p:grpSpPr>
        <p:sp>
          <p:nvSpPr>
            <p:cNvPr id="478" name="Google Shape;478;p17"/>
            <p:cNvSpPr/>
            <p:nvPr/>
          </p:nvSpPr>
          <p:spPr>
            <a:xfrm>
              <a:off x="0" y="0"/>
              <a:ext cx="116763" cy="116763"/>
            </a:xfrm>
            <a:custGeom>
              <a:avLst/>
              <a:gdLst/>
              <a:ahLst/>
              <a:cxnLst/>
              <a:rect l="l" t="t" r="r" b="b"/>
              <a:pathLst>
                <a:path w="116763" h="116763" extrusionOk="0">
                  <a:moveTo>
                    <a:pt x="0" y="0"/>
                  </a:moveTo>
                  <a:lnTo>
                    <a:pt x="116763" y="0"/>
                  </a:lnTo>
                  <a:lnTo>
                    <a:pt x="116763" y="116763"/>
                  </a:lnTo>
                  <a:lnTo>
                    <a:pt x="0" y="116763"/>
                  </a:lnTo>
                  <a:close/>
                </a:path>
              </a:pathLst>
            </a:custGeom>
            <a:solidFill>
              <a:srgbClr val="5CE1E6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79" name="Google Shape;479;p17"/>
            <p:cNvSpPr txBox="1"/>
            <p:nvPr/>
          </p:nvSpPr>
          <p:spPr>
            <a:xfrm>
              <a:off x="0" y="-47625"/>
              <a:ext cx="116763" cy="1643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80" name="Google Shape;480;p17"/>
          <p:cNvGrpSpPr/>
          <p:nvPr/>
        </p:nvGrpSpPr>
        <p:grpSpPr>
          <a:xfrm>
            <a:off x="13148318" y="1325652"/>
            <a:ext cx="375663" cy="7837704"/>
            <a:chOff x="0" y="-47625"/>
            <a:chExt cx="98940" cy="2064251"/>
          </a:xfrm>
        </p:grpSpPr>
        <p:sp>
          <p:nvSpPr>
            <p:cNvPr id="481" name="Google Shape;481;p17"/>
            <p:cNvSpPr/>
            <p:nvPr/>
          </p:nvSpPr>
          <p:spPr>
            <a:xfrm>
              <a:off x="0" y="0"/>
              <a:ext cx="98940" cy="2016626"/>
            </a:xfrm>
            <a:custGeom>
              <a:avLst/>
              <a:gdLst/>
              <a:ahLst/>
              <a:cxnLst/>
              <a:rect l="l" t="t" r="r" b="b"/>
              <a:pathLst>
                <a:path w="98940" h="2016626" extrusionOk="0">
                  <a:moveTo>
                    <a:pt x="0" y="0"/>
                  </a:moveTo>
                  <a:lnTo>
                    <a:pt x="98940" y="0"/>
                  </a:lnTo>
                  <a:lnTo>
                    <a:pt x="98940" y="2016626"/>
                  </a:lnTo>
                  <a:lnTo>
                    <a:pt x="0" y="2016626"/>
                  </a:lnTo>
                  <a:close/>
                </a:path>
              </a:pathLst>
            </a:custGeom>
            <a:solidFill>
              <a:srgbClr val="5CE1E6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82" name="Google Shape;482;p17"/>
            <p:cNvSpPr txBox="1"/>
            <p:nvPr/>
          </p:nvSpPr>
          <p:spPr>
            <a:xfrm>
              <a:off x="0" y="-47625"/>
              <a:ext cx="98940" cy="20642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83" name="Google Shape;483;p17"/>
          <p:cNvGrpSpPr/>
          <p:nvPr/>
        </p:nvGrpSpPr>
        <p:grpSpPr>
          <a:xfrm>
            <a:off x="15735452" y="8848667"/>
            <a:ext cx="2098457" cy="629376"/>
            <a:chOff x="0" y="0"/>
            <a:chExt cx="1769040" cy="530576"/>
          </a:xfrm>
        </p:grpSpPr>
        <p:sp>
          <p:nvSpPr>
            <p:cNvPr id="484" name="Google Shape;484;p17"/>
            <p:cNvSpPr/>
            <p:nvPr/>
          </p:nvSpPr>
          <p:spPr>
            <a:xfrm>
              <a:off x="0" y="0"/>
              <a:ext cx="1769040" cy="530576"/>
            </a:xfrm>
            <a:custGeom>
              <a:avLst/>
              <a:gdLst/>
              <a:ahLst/>
              <a:cxnLst/>
              <a:rect l="l" t="t" r="r" b="b"/>
              <a:pathLst>
                <a:path w="1769040" h="530576" extrusionOk="0">
                  <a:moveTo>
                    <a:pt x="1769040" y="265288"/>
                  </a:moveTo>
                  <a:lnTo>
                    <a:pt x="1362640" y="0"/>
                  </a:lnTo>
                  <a:lnTo>
                    <a:pt x="1362640" y="203200"/>
                  </a:lnTo>
                  <a:lnTo>
                    <a:pt x="0" y="203200"/>
                  </a:lnTo>
                  <a:lnTo>
                    <a:pt x="0" y="327376"/>
                  </a:lnTo>
                  <a:lnTo>
                    <a:pt x="1362640" y="327376"/>
                  </a:lnTo>
                  <a:lnTo>
                    <a:pt x="1362640" y="530576"/>
                  </a:lnTo>
                  <a:lnTo>
                    <a:pt x="1769040" y="265288"/>
                  </a:lnTo>
                  <a:close/>
                </a:path>
              </a:pathLst>
            </a:custGeom>
            <a:solidFill>
              <a:srgbClr val="5CE1E6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85" name="Google Shape;485;p17"/>
            <p:cNvSpPr txBox="1"/>
            <p:nvPr/>
          </p:nvSpPr>
          <p:spPr>
            <a:xfrm>
              <a:off x="0" y="155575"/>
              <a:ext cx="1667440" cy="1718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0" name="Google Shape;75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271850" y="-204712"/>
            <a:ext cx="16201651" cy="10798474"/>
          </a:xfrm>
          <a:prstGeom prst="rect">
            <a:avLst/>
          </a:prstGeom>
          <a:noFill/>
          <a:ln>
            <a:noFill/>
          </a:ln>
        </p:spPr>
      </p:pic>
      <p:sp>
        <p:nvSpPr>
          <p:cNvPr id="751" name="Google Shape;751;p23"/>
          <p:cNvSpPr/>
          <p:nvPr/>
        </p:nvSpPr>
        <p:spPr>
          <a:xfrm>
            <a:off x="5920956" y="1028700"/>
            <a:ext cx="18483752" cy="8495204"/>
          </a:xfrm>
          <a:custGeom>
            <a:avLst/>
            <a:gdLst/>
            <a:ahLst/>
            <a:cxnLst/>
            <a:rect l="l" t="t" r="r" b="b"/>
            <a:pathLst>
              <a:path w="18483752" h="8495204" extrusionOk="0">
                <a:moveTo>
                  <a:pt x="0" y="0"/>
                </a:moveTo>
                <a:lnTo>
                  <a:pt x="18483752" y="0"/>
                </a:lnTo>
                <a:lnTo>
                  <a:pt x="18483752" y="8495204"/>
                </a:lnTo>
                <a:lnTo>
                  <a:pt x="0" y="84952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42000"/>
            </a:blip>
            <a:stretch>
              <a:fillRect t="-5162" b="-5163"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grpSp>
        <p:nvGrpSpPr>
          <p:cNvPr id="752" name="Google Shape;752;p23"/>
          <p:cNvGrpSpPr/>
          <p:nvPr/>
        </p:nvGrpSpPr>
        <p:grpSpPr>
          <a:xfrm>
            <a:off x="7170020" y="1157854"/>
            <a:ext cx="16056092" cy="7879292"/>
            <a:chOff x="0" y="-47625"/>
            <a:chExt cx="3438053" cy="1687174"/>
          </a:xfrm>
        </p:grpSpPr>
        <p:sp>
          <p:nvSpPr>
            <p:cNvPr id="753" name="Google Shape;753;p23"/>
            <p:cNvSpPr/>
            <p:nvPr/>
          </p:nvSpPr>
          <p:spPr>
            <a:xfrm>
              <a:off x="0" y="0"/>
              <a:ext cx="3438053" cy="1639549"/>
            </a:xfrm>
            <a:custGeom>
              <a:avLst/>
              <a:gdLst/>
              <a:ahLst/>
              <a:cxnLst/>
              <a:rect l="l" t="t" r="r" b="b"/>
              <a:pathLst>
                <a:path w="3438053" h="1639549" extrusionOk="0">
                  <a:moveTo>
                    <a:pt x="0" y="0"/>
                  </a:moveTo>
                  <a:lnTo>
                    <a:pt x="3438053" y="0"/>
                  </a:lnTo>
                  <a:lnTo>
                    <a:pt x="3438053" y="1639549"/>
                  </a:lnTo>
                  <a:lnTo>
                    <a:pt x="0" y="16395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54" name="Google Shape;754;p23"/>
            <p:cNvSpPr txBox="1"/>
            <p:nvPr/>
          </p:nvSpPr>
          <p:spPr>
            <a:xfrm>
              <a:off x="0" y="-47625"/>
              <a:ext cx="3438053" cy="168717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55" name="Google Shape;755;p23"/>
          <p:cNvGrpSpPr/>
          <p:nvPr/>
        </p:nvGrpSpPr>
        <p:grpSpPr>
          <a:xfrm>
            <a:off x="8279298" y="1990525"/>
            <a:ext cx="1424446" cy="1605272"/>
            <a:chOff x="0" y="-47625"/>
            <a:chExt cx="375163" cy="422788"/>
          </a:xfrm>
        </p:grpSpPr>
        <p:sp>
          <p:nvSpPr>
            <p:cNvPr id="756" name="Google Shape;756;p23"/>
            <p:cNvSpPr/>
            <p:nvPr/>
          </p:nvSpPr>
          <p:spPr>
            <a:xfrm>
              <a:off x="0" y="0"/>
              <a:ext cx="375163" cy="375163"/>
            </a:xfrm>
            <a:custGeom>
              <a:avLst/>
              <a:gdLst/>
              <a:ahLst/>
              <a:cxnLst/>
              <a:rect l="l" t="t" r="r" b="b"/>
              <a:pathLst>
                <a:path w="375163" h="375163" extrusionOk="0">
                  <a:moveTo>
                    <a:pt x="0" y="0"/>
                  </a:moveTo>
                  <a:lnTo>
                    <a:pt x="375163" y="0"/>
                  </a:lnTo>
                  <a:lnTo>
                    <a:pt x="375163" y="375163"/>
                  </a:lnTo>
                  <a:lnTo>
                    <a:pt x="0" y="375163"/>
                  </a:lnTo>
                  <a:close/>
                </a:path>
              </a:pathLst>
            </a:custGeom>
            <a:solidFill>
              <a:srgbClr val="5CE1E6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57" name="Google Shape;757;p23"/>
            <p:cNvSpPr txBox="1"/>
            <p:nvPr/>
          </p:nvSpPr>
          <p:spPr>
            <a:xfrm>
              <a:off x="0" y="-47625"/>
              <a:ext cx="375163" cy="4227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58" name="Google Shape;758;p23"/>
          <p:cNvGrpSpPr/>
          <p:nvPr/>
        </p:nvGrpSpPr>
        <p:grpSpPr>
          <a:xfrm>
            <a:off x="828982" y="372607"/>
            <a:ext cx="3913378" cy="782303"/>
            <a:chOff x="0" y="-241101"/>
            <a:chExt cx="5217837" cy="1043070"/>
          </a:xfrm>
        </p:grpSpPr>
        <p:grpSp>
          <p:nvGrpSpPr>
            <p:cNvPr id="759" name="Google Shape;759;p23"/>
            <p:cNvGrpSpPr/>
            <p:nvPr/>
          </p:nvGrpSpPr>
          <p:grpSpPr>
            <a:xfrm>
              <a:off x="0" y="-241101"/>
              <a:ext cx="801969" cy="1043070"/>
              <a:chOff x="0" y="-47625"/>
              <a:chExt cx="158414" cy="206039"/>
            </a:xfrm>
          </p:grpSpPr>
          <p:sp>
            <p:nvSpPr>
              <p:cNvPr id="760" name="Google Shape;760;p23"/>
              <p:cNvSpPr/>
              <p:nvPr/>
            </p:nvSpPr>
            <p:spPr>
              <a:xfrm>
                <a:off x="0" y="0"/>
                <a:ext cx="158414" cy="158414"/>
              </a:xfrm>
              <a:custGeom>
                <a:avLst/>
                <a:gdLst/>
                <a:ahLst/>
                <a:cxnLst/>
                <a:rect l="l" t="t" r="r" b="b"/>
                <a:pathLst>
                  <a:path w="158414" h="158414" extrusionOk="0">
                    <a:moveTo>
                      <a:pt x="0" y="0"/>
                    </a:moveTo>
                    <a:lnTo>
                      <a:pt x="158414" y="0"/>
                    </a:lnTo>
                    <a:lnTo>
                      <a:pt x="158414" y="158414"/>
                    </a:lnTo>
                    <a:lnTo>
                      <a:pt x="0" y="158414"/>
                    </a:lnTo>
                    <a:close/>
                  </a:path>
                </a:pathLst>
              </a:custGeom>
              <a:solidFill>
                <a:srgbClr val="5CE1E6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1" name="Google Shape;761;p23"/>
              <p:cNvSpPr txBox="1"/>
              <p:nvPr/>
            </p:nvSpPr>
            <p:spPr>
              <a:xfrm>
                <a:off x="0" y="-47625"/>
                <a:ext cx="158414" cy="20603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762" name="Google Shape;762;p23"/>
            <p:cNvSpPr/>
            <p:nvPr/>
          </p:nvSpPr>
          <p:spPr>
            <a:xfrm>
              <a:off x="86903" y="100248"/>
              <a:ext cx="628162" cy="628162"/>
            </a:xfrm>
            <a:custGeom>
              <a:avLst/>
              <a:gdLst/>
              <a:ahLst/>
              <a:cxnLst/>
              <a:rect l="l" t="t" r="r" b="b"/>
              <a:pathLst>
                <a:path w="628162" h="628162" extrusionOk="0">
                  <a:moveTo>
                    <a:pt x="0" y="0"/>
                  </a:moveTo>
                  <a:lnTo>
                    <a:pt x="628162" y="0"/>
                  </a:lnTo>
                  <a:lnTo>
                    <a:pt x="628162" y="628162"/>
                  </a:lnTo>
                  <a:lnTo>
                    <a:pt x="0" y="628162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63" name="Google Shape;763;p23"/>
            <p:cNvSpPr txBox="1"/>
            <p:nvPr/>
          </p:nvSpPr>
          <p:spPr>
            <a:xfrm>
              <a:off x="1003391" y="195253"/>
              <a:ext cx="4214446" cy="5170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00" b="0" i="0" u="none" strike="noStrike" cap="none" dirty="0">
                  <a:solidFill>
                    <a:srgbClr val="FFFFFF"/>
                  </a:solidFill>
                  <a:latin typeface="Archivo Black"/>
                  <a:ea typeface="Archivo Black"/>
                  <a:cs typeface="Archivo Black"/>
                  <a:sym typeface="Archivo Black"/>
                </a:rPr>
                <a:t>MWN CONSULTANCY</a:t>
              </a:r>
              <a:endParaRPr dirty="0"/>
            </a:p>
          </p:txBody>
        </p:sp>
      </p:grpSp>
      <p:sp>
        <p:nvSpPr>
          <p:cNvPr id="764" name="Google Shape;764;p23"/>
          <p:cNvSpPr txBox="1"/>
          <p:nvPr/>
        </p:nvSpPr>
        <p:spPr>
          <a:xfrm>
            <a:off x="10066172" y="2161826"/>
            <a:ext cx="7378075" cy="1994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dirty="0">
                <a:latin typeface="Archivo Black"/>
                <a:sym typeface="Archivo Black"/>
              </a:rPr>
              <a:t>METHODOLOGY AND RESULTS</a:t>
            </a:r>
            <a:endParaRPr sz="5400" dirty="0"/>
          </a:p>
        </p:txBody>
      </p:sp>
      <p:sp>
        <p:nvSpPr>
          <p:cNvPr id="765" name="Google Shape;765;p23"/>
          <p:cNvSpPr txBox="1"/>
          <p:nvPr/>
        </p:nvSpPr>
        <p:spPr>
          <a:xfrm>
            <a:off x="8192813" y="2388757"/>
            <a:ext cx="1597416" cy="944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93" b="0" i="0" u="none" strike="noStrike" cap="none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03</a:t>
            </a:r>
            <a:endParaRPr/>
          </a:p>
        </p:txBody>
      </p:sp>
      <p:sp>
        <p:nvSpPr>
          <p:cNvPr id="766" name="Google Shape;766;p23"/>
          <p:cNvSpPr txBox="1"/>
          <p:nvPr/>
        </p:nvSpPr>
        <p:spPr>
          <a:xfrm>
            <a:off x="10066046" y="4143438"/>
            <a:ext cx="10200655" cy="42473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The dataset was imported and cleaned through removing null values and eliminating duplicates in columns as well as unnecessary data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Encoding was done to enable classification of the variables which would help in data processing of sensitive models such as Logistic regression, K Nearest neighbor and Support Vector Machine.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Scaling was also done to support the above models i.e. after identifying the skewness and percentage of outliers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The data was then passed through 6 models being ;</a:t>
            </a:r>
          </a:p>
          <a:p>
            <a:pPr marL="3429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1600" dirty="0"/>
              <a:t>Logistic regression</a:t>
            </a:r>
          </a:p>
          <a:p>
            <a:pPr marL="3429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1600" dirty="0"/>
              <a:t>K Nearest neighbor</a:t>
            </a:r>
          </a:p>
          <a:p>
            <a:pPr marL="3429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1600" dirty="0"/>
              <a:t>Support Vector Machine.</a:t>
            </a:r>
          </a:p>
          <a:p>
            <a:pPr marL="3429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1600" dirty="0"/>
              <a:t>Random Forest</a:t>
            </a:r>
          </a:p>
          <a:p>
            <a:pPr marL="3429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1600" dirty="0"/>
              <a:t>Decision Trees</a:t>
            </a:r>
          </a:p>
          <a:p>
            <a:pPr marL="3429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1600" dirty="0"/>
              <a:t>Gradient Boost</a:t>
            </a:r>
            <a:endParaRPr sz="1600" dirty="0"/>
          </a:p>
        </p:txBody>
      </p:sp>
      <p:grpSp>
        <p:nvGrpSpPr>
          <p:cNvPr id="767" name="Google Shape;767;p23"/>
          <p:cNvGrpSpPr/>
          <p:nvPr/>
        </p:nvGrpSpPr>
        <p:grpSpPr>
          <a:xfrm>
            <a:off x="15735452" y="540843"/>
            <a:ext cx="2098457" cy="629376"/>
            <a:chOff x="0" y="0"/>
            <a:chExt cx="1769040" cy="530576"/>
          </a:xfrm>
        </p:grpSpPr>
        <p:sp>
          <p:nvSpPr>
            <p:cNvPr id="768" name="Google Shape;768;p23"/>
            <p:cNvSpPr/>
            <p:nvPr/>
          </p:nvSpPr>
          <p:spPr>
            <a:xfrm>
              <a:off x="0" y="0"/>
              <a:ext cx="1769040" cy="530576"/>
            </a:xfrm>
            <a:custGeom>
              <a:avLst/>
              <a:gdLst/>
              <a:ahLst/>
              <a:cxnLst/>
              <a:rect l="l" t="t" r="r" b="b"/>
              <a:pathLst>
                <a:path w="1769040" h="530576" extrusionOk="0">
                  <a:moveTo>
                    <a:pt x="1769040" y="265288"/>
                  </a:moveTo>
                  <a:lnTo>
                    <a:pt x="1362640" y="0"/>
                  </a:lnTo>
                  <a:lnTo>
                    <a:pt x="1362640" y="203200"/>
                  </a:lnTo>
                  <a:lnTo>
                    <a:pt x="0" y="203200"/>
                  </a:lnTo>
                  <a:lnTo>
                    <a:pt x="0" y="327376"/>
                  </a:lnTo>
                  <a:lnTo>
                    <a:pt x="1362640" y="327376"/>
                  </a:lnTo>
                  <a:lnTo>
                    <a:pt x="1362640" y="530576"/>
                  </a:lnTo>
                  <a:lnTo>
                    <a:pt x="1769040" y="265288"/>
                  </a:lnTo>
                  <a:close/>
                </a:path>
              </a:pathLst>
            </a:custGeom>
            <a:solidFill>
              <a:srgbClr val="5CE1E6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69" name="Google Shape;769;p23"/>
            <p:cNvSpPr txBox="1"/>
            <p:nvPr/>
          </p:nvSpPr>
          <p:spPr>
            <a:xfrm>
              <a:off x="0" y="155575"/>
              <a:ext cx="1667440" cy="1718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70" name="Google Shape;770;p23"/>
          <p:cNvGrpSpPr/>
          <p:nvPr/>
        </p:nvGrpSpPr>
        <p:grpSpPr>
          <a:xfrm>
            <a:off x="5992292" y="1982052"/>
            <a:ext cx="608244" cy="789070"/>
            <a:chOff x="0" y="-47625"/>
            <a:chExt cx="160196" cy="207821"/>
          </a:xfrm>
        </p:grpSpPr>
        <p:sp>
          <p:nvSpPr>
            <p:cNvPr id="771" name="Google Shape;771;p23"/>
            <p:cNvSpPr/>
            <p:nvPr/>
          </p:nvSpPr>
          <p:spPr>
            <a:xfrm>
              <a:off x="0" y="0"/>
              <a:ext cx="160196" cy="160196"/>
            </a:xfrm>
            <a:custGeom>
              <a:avLst/>
              <a:gdLst/>
              <a:ahLst/>
              <a:cxnLst/>
              <a:rect l="l" t="t" r="r" b="b"/>
              <a:pathLst>
                <a:path w="160196" h="160196" extrusionOk="0">
                  <a:moveTo>
                    <a:pt x="0" y="0"/>
                  </a:moveTo>
                  <a:lnTo>
                    <a:pt x="160196" y="0"/>
                  </a:lnTo>
                  <a:lnTo>
                    <a:pt x="160196" y="160196"/>
                  </a:lnTo>
                  <a:lnTo>
                    <a:pt x="0" y="160196"/>
                  </a:lnTo>
                  <a:close/>
                </a:path>
              </a:pathLst>
            </a:custGeom>
            <a:solidFill>
              <a:srgbClr val="5CE1E6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72" name="Google Shape;772;p23"/>
            <p:cNvSpPr txBox="1"/>
            <p:nvPr/>
          </p:nvSpPr>
          <p:spPr>
            <a:xfrm>
              <a:off x="0" y="-47625"/>
              <a:ext cx="160196" cy="2078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73" name="Google Shape;773;p23"/>
          <p:cNvGrpSpPr/>
          <p:nvPr/>
        </p:nvGrpSpPr>
        <p:grpSpPr>
          <a:xfrm>
            <a:off x="8839878" y="5712718"/>
            <a:ext cx="608244" cy="789070"/>
            <a:chOff x="0" y="-47625"/>
            <a:chExt cx="160196" cy="207821"/>
          </a:xfrm>
        </p:grpSpPr>
        <p:sp>
          <p:nvSpPr>
            <p:cNvPr id="774" name="Google Shape;774;p23"/>
            <p:cNvSpPr/>
            <p:nvPr/>
          </p:nvSpPr>
          <p:spPr>
            <a:xfrm>
              <a:off x="0" y="0"/>
              <a:ext cx="160196" cy="160196"/>
            </a:xfrm>
            <a:custGeom>
              <a:avLst/>
              <a:gdLst/>
              <a:ahLst/>
              <a:cxnLst/>
              <a:rect l="l" t="t" r="r" b="b"/>
              <a:pathLst>
                <a:path w="160196" h="160196" extrusionOk="0">
                  <a:moveTo>
                    <a:pt x="0" y="0"/>
                  </a:moveTo>
                  <a:lnTo>
                    <a:pt x="160196" y="0"/>
                  </a:lnTo>
                  <a:lnTo>
                    <a:pt x="160196" y="160196"/>
                  </a:lnTo>
                  <a:lnTo>
                    <a:pt x="0" y="160196"/>
                  </a:lnTo>
                  <a:close/>
                </a:path>
              </a:pathLst>
            </a:custGeom>
            <a:solidFill>
              <a:srgbClr val="5CE1E6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75" name="Google Shape;775;p23"/>
            <p:cNvSpPr txBox="1"/>
            <p:nvPr/>
          </p:nvSpPr>
          <p:spPr>
            <a:xfrm>
              <a:off x="0" y="-47625"/>
              <a:ext cx="160196" cy="2078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76" name="Google Shape;776;p23"/>
          <p:cNvGrpSpPr/>
          <p:nvPr/>
        </p:nvGrpSpPr>
        <p:grpSpPr>
          <a:xfrm>
            <a:off x="8192813" y="6417339"/>
            <a:ext cx="608244" cy="789070"/>
            <a:chOff x="0" y="-47625"/>
            <a:chExt cx="160196" cy="207821"/>
          </a:xfrm>
        </p:grpSpPr>
        <p:sp>
          <p:nvSpPr>
            <p:cNvPr id="777" name="Google Shape;777;p23"/>
            <p:cNvSpPr/>
            <p:nvPr/>
          </p:nvSpPr>
          <p:spPr>
            <a:xfrm>
              <a:off x="0" y="0"/>
              <a:ext cx="160196" cy="160196"/>
            </a:xfrm>
            <a:custGeom>
              <a:avLst/>
              <a:gdLst/>
              <a:ahLst/>
              <a:cxnLst/>
              <a:rect l="l" t="t" r="r" b="b"/>
              <a:pathLst>
                <a:path w="160196" h="160196" extrusionOk="0">
                  <a:moveTo>
                    <a:pt x="0" y="0"/>
                  </a:moveTo>
                  <a:lnTo>
                    <a:pt x="160196" y="0"/>
                  </a:lnTo>
                  <a:lnTo>
                    <a:pt x="160196" y="160196"/>
                  </a:lnTo>
                  <a:lnTo>
                    <a:pt x="0" y="160196"/>
                  </a:lnTo>
                  <a:close/>
                </a:path>
              </a:pathLst>
            </a:custGeom>
            <a:solidFill>
              <a:srgbClr val="5CE1E6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78" name="Google Shape;778;p23"/>
            <p:cNvSpPr txBox="1"/>
            <p:nvPr/>
          </p:nvSpPr>
          <p:spPr>
            <a:xfrm>
              <a:off x="0" y="-47625"/>
              <a:ext cx="160196" cy="2078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79" name="Google Shape;779;p23"/>
          <p:cNvGrpSpPr/>
          <p:nvPr/>
        </p:nvGrpSpPr>
        <p:grpSpPr>
          <a:xfrm>
            <a:off x="17444247" y="1990525"/>
            <a:ext cx="389662" cy="570488"/>
            <a:chOff x="0" y="-47625"/>
            <a:chExt cx="102627" cy="150252"/>
          </a:xfrm>
        </p:grpSpPr>
        <p:sp>
          <p:nvSpPr>
            <p:cNvPr id="780" name="Google Shape;780;p23"/>
            <p:cNvSpPr/>
            <p:nvPr/>
          </p:nvSpPr>
          <p:spPr>
            <a:xfrm>
              <a:off x="0" y="0"/>
              <a:ext cx="102627" cy="102627"/>
            </a:xfrm>
            <a:custGeom>
              <a:avLst/>
              <a:gdLst/>
              <a:ahLst/>
              <a:cxnLst/>
              <a:rect l="l" t="t" r="r" b="b"/>
              <a:pathLst>
                <a:path w="102627" h="102627" extrusionOk="0">
                  <a:moveTo>
                    <a:pt x="0" y="0"/>
                  </a:moveTo>
                  <a:lnTo>
                    <a:pt x="102627" y="0"/>
                  </a:lnTo>
                  <a:lnTo>
                    <a:pt x="102627" y="102627"/>
                  </a:lnTo>
                  <a:lnTo>
                    <a:pt x="0" y="102627"/>
                  </a:lnTo>
                  <a:close/>
                </a:path>
              </a:pathLst>
            </a:custGeom>
            <a:solidFill>
              <a:srgbClr val="5CE1E6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81" name="Google Shape;781;p23"/>
            <p:cNvSpPr txBox="1"/>
            <p:nvPr/>
          </p:nvSpPr>
          <p:spPr>
            <a:xfrm>
              <a:off x="0" y="-47625"/>
              <a:ext cx="102627" cy="1502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82" name="Google Shape;782;p23"/>
          <p:cNvGrpSpPr/>
          <p:nvPr/>
        </p:nvGrpSpPr>
        <p:grpSpPr>
          <a:xfrm>
            <a:off x="13966119" y="9148247"/>
            <a:ext cx="389662" cy="570488"/>
            <a:chOff x="0" y="-47625"/>
            <a:chExt cx="102627" cy="150252"/>
          </a:xfrm>
        </p:grpSpPr>
        <p:sp>
          <p:nvSpPr>
            <p:cNvPr id="783" name="Google Shape;783;p23"/>
            <p:cNvSpPr/>
            <p:nvPr/>
          </p:nvSpPr>
          <p:spPr>
            <a:xfrm>
              <a:off x="0" y="0"/>
              <a:ext cx="102627" cy="102627"/>
            </a:xfrm>
            <a:custGeom>
              <a:avLst/>
              <a:gdLst/>
              <a:ahLst/>
              <a:cxnLst/>
              <a:rect l="l" t="t" r="r" b="b"/>
              <a:pathLst>
                <a:path w="102627" h="102627" extrusionOk="0">
                  <a:moveTo>
                    <a:pt x="0" y="0"/>
                  </a:moveTo>
                  <a:lnTo>
                    <a:pt x="102627" y="0"/>
                  </a:lnTo>
                  <a:lnTo>
                    <a:pt x="102627" y="102627"/>
                  </a:lnTo>
                  <a:lnTo>
                    <a:pt x="0" y="102627"/>
                  </a:lnTo>
                  <a:close/>
                </a:path>
              </a:pathLst>
            </a:custGeom>
            <a:solidFill>
              <a:srgbClr val="5CE1E6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84" name="Google Shape;784;p23"/>
            <p:cNvSpPr txBox="1"/>
            <p:nvPr/>
          </p:nvSpPr>
          <p:spPr>
            <a:xfrm>
              <a:off x="0" y="-47625"/>
              <a:ext cx="102627" cy="1502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85" name="Google Shape;785;p23"/>
          <p:cNvGrpSpPr/>
          <p:nvPr/>
        </p:nvGrpSpPr>
        <p:grpSpPr>
          <a:xfrm>
            <a:off x="7170020" y="1199442"/>
            <a:ext cx="375663" cy="7837704"/>
            <a:chOff x="0" y="-47625"/>
            <a:chExt cx="98940" cy="2064251"/>
          </a:xfrm>
        </p:grpSpPr>
        <p:sp>
          <p:nvSpPr>
            <p:cNvPr id="786" name="Google Shape;786;p23"/>
            <p:cNvSpPr/>
            <p:nvPr/>
          </p:nvSpPr>
          <p:spPr>
            <a:xfrm>
              <a:off x="0" y="0"/>
              <a:ext cx="98940" cy="2016626"/>
            </a:xfrm>
            <a:custGeom>
              <a:avLst/>
              <a:gdLst/>
              <a:ahLst/>
              <a:cxnLst/>
              <a:rect l="l" t="t" r="r" b="b"/>
              <a:pathLst>
                <a:path w="98940" h="2016626" extrusionOk="0">
                  <a:moveTo>
                    <a:pt x="0" y="0"/>
                  </a:moveTo>
                  <a:lnTo>
                    <a:pt x="98940" y="0"/>
                  </a:lnTo>
                  <a:lnTo>
                    <a:pt x="98940" y="2016626"/>
                  </a:lnTo>
                  <a:lnTo>
                    <a:pt x="0" y="2016626"/>
                  </a:lnTo>
                  <a:close/>
                </a:path>
              </a:pathLst>
            </a:custGeom>
            <a:solidFill>
              <a:srgbClr val="5CE1E6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87" name="Google Shape;787;p23"/>
            <p:cNvSpPr txBox="1"/>
            <p:nvPr/>
          </p:nvSpPr>
          <p:spPr>
            <a:xfrm>
              <a:off x="0" y="-47625"/>
              <a:ext cx="98940" cy="20642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2" name="Google Shape;79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45354" y="0"/>
            <a:ext cx="9141293" cy="10287001"/>
          </a:xfrm>
          <a:prstGeom prst="rect">
            <a:avLst/>
          </a:prstGeom>
          <a:noFill/>
          <a:ln>
            <a:noFill/>
          </a:ln>
        </p:spPr>
      </p:pic>
      <p:sp>
        <p:nvSpPr>
          <p:cNvPr id="793" name="Google Shape;793;p24"/>
          <p:cNvSpPr/>
          <p:nvPr/>
        </p:nvSpPr>
        <p:spPr>
          <a:xfrm>
            <a:off x="-3940370" y="1401989"/>
            <a:ext cx="18483752" cy="8495204"/>
          </a:xfrm>
          <a:custGeom>
            <a:avLst/>
            <a:gdLst/>
            <a:ahLst/>
            <a:cxnLst/>
            <a:rect l="l" t="t" r="r" b="b"/>
            <a:pathLst>
              <a:path w="18483752" h="8495204" extrusionOk="0">
                <a:moveTo>
                  <a:pt x="0" y="0"/>
                </a:moveTo>
                <a:lnTo>
                  <a:pt x="18483752" y="0"/>
                </a:lnTo>
                <a:lnTo>
                  <a:pt x="18483752" y="8495203"/>
                </a:lnTo>
                <a:lnTo>
                  <a:pt x="0" y="849520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42000"/>
            </a:blip>
            <a:stretch>
              <a:fillRect t="-5162" b="-5163"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grpSp>
        <p:nvGrpSpPr>
          <p:cNvPr id="794" name="Google Shape;794;p24"/>
          <p:cNvGrpSpPr/>
          <p:nvPr/>
        </p:nvGrpSpPr>
        <p:grpSpPr>
          <a:xfrm>
            <a:off x="-2691306" y="1531143"/>
            <a:ext cx="16056092" cy="7879292"/>
            <a:chOff x="0" y="-47625"/>
            <a:chExt cx="3438053" cy="1687174"/>
          </a:xfrm>
        </p:grpSpPr>
        <p:sp>
          <p:nvSpPr>
            <p:cNvPr id="795" name="Google Shape;795;p24"/>
            <p:cNvSpPr/>
            <p:nvPr/>
          </p:nvSpPr>
          <p:spPr>
            <a:xfrm>
              <a:off x="0" y="0"/>
              <a:ext cx="3438053" cy="1639549"/>
            </a:xfrm>
            <a:custGeom>
              <a:avLst/>
              <a:gdLst/>
              <a:ahLst/>
              <a:cxnLst/>
              <a:rect l="l" t="t" r="r" b="b"/>
              <a:pathLst>
                <a:path w="3438053" h="1639549" extrusionOk="0">
                  <a:moveTo>
                    <a:pt x="0" y="0"/>
                  </a:moveTo>
                  <a:lnTo>
                    <a:pt x="3438053" y="0"/>
                  </a:lnTo>
                  <a:lnTo>
                    <a:pt x="3438053" y="1639549"/>
                  </a:lnTo>
                  <a:lnTo>
                    <a:pt x="0" y="16395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96" name="Google Shape;796;p24"/>
            <p:cNvSpPr txBox="1"/>
            <p:nvPr/>
          </p:nvSpPr>
          <p:spPr>
            <a:xfrm>
              <a:off x="0" y="-47625"/>
              <a:ext cx="3438053" cy="168717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97" name="Google Shape;797;p24"/>
          <p:cNvGrpSpPr/>
          <p:nvPr/>
        </p:nvGrpSpPr>
        <p:grpSpPr>
          <a:xfrm>
            <a:off x="828982" y="372607"/>
            <a:ext cx="3925540" cy="782303"/>
            <a:chOff x="0" y="-241101"/>
            <a:chExt cx="5234052" cy="1043070"/>
          </a:xfrm>
        </p:grpSpPr>
        <p:grpSp>
          <p:nvGrpSpPr>
            <p:cNvPr id="798" name="Google Shape;798;p24"/>
            <p:cNvGrpSpPr/>
            <p:nvPr/>
          </p:nvGrpSpPr>
          <p:grpSpPr>
            <a:xfrm>
              <a:off x="0" y="-241101"/>
              <a:ext cx="801969" cy="1043070"/>
              <a:chOff x="0" y="-47625"/>
              <a:chExt cx="158414" cy="206039"/>
            </a:xfrm>
          </p:grpSpPr>
          <p:sp>
            <p:nvSpPr>
              <p:cNvPr id="799" name="Google Shape;799;p24"/>
              <p:cNvSpPr/>
              <p:nvPr/>
            </p:nvSpPr>
            <p:spPr>
              <a:xfrm>
                <a:off x="0" y="0"/>
                <a:ext cx="158414" cy="158414"/>
              </a:xfrm>
              <a:custGeom>
                <a:avLst/>
                <a:gdLst/>
                <a:ahLst/>
                <a:cxnLst/>
                <a:rect l="l" t="t" r="r" b="b"/>
                <a:pathLst>
                  <a:path w="158414" h="158414" extrusionOk="0">
                    <a:moveTo>
                      <a:pt x="0" y="0"/>
                    </a:moveTo>
                    <a:lnTo>
                      <a:pt x="158414" y="0"/>
                    </a:lnTo>
                    <a:lnTo>
                      <a:pt x="158414" y="158414"/>
                    </a:lnTo>
                    <a:lnTo>
                      <a:pt x="0" y="158414"/>
                    </a:lnTo>
                    <a:close/>
                  </a:path>
                </a:pathLst>
              </a:custGeom>
              <a:solidFill>
                <a:srgbClr val="5CE1E6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0" name="Google Shape;800;p24"/>
              <p:cNvSpPr txBox="1"/>
              <p:nvPr/>
            </p:nvSpPr>
            <p:spPr>
              <a:xfrm>
                <a:off x="0" y="-47625"/>
                <a:ext cx="158414" cy="20603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801" name="Google Shape;801;p24"/>
            <p:cNvSpPr/>
            <p:nvPr/>
          </p:nvSpPr>
          <p:spPr>
            <a:xfrm>
              <a:off x="86903" y="100248"/>
              <a:ext cx="628162" cy="628162"/>
            </a:xfrm>
            <a:custGeom>
              <a:avLst/>
              <a:gdLst/>
              <a:ahLst/>
              <a:cxnLst/>
              <a:rect l="l" t="t" r="r" b="b"/>
              <a:pathLst>
                <a:path w="628162" h="628162" extrusionOk="0">
                  <a:moveTo>
                    <a:pt x="0" y="0"/>
                  </a:moveTo>
                  <a:lnTo>
                    <a:pt x="628162" y="0"/>
                  </a:lnTo>
                  <a:lnTo>
                    <a:pt x="628162" y="628162"/>
                  </a:lnTo>
                  <a:lnTo>
                    <a:pt x="0" y="628162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02" name="Google Shape;802;p24"/>
            <p:cNvSpPr txBox="1"/>
            <p:nvPr/>
          </p:nvSpPr>
          <p:spPr>
            <a:xfrm>
              <a:off x="1003390" y="195253"/>
              <a:ext cx="4230662" cy="5170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00" dirty="0">
                  <a:latin typeface="Archivo Black"/>
                  <a:sym typeface="Archivo Black"/>
                </a:rPr>
                <a:t>MWN CONSULTANCY</a:t>
              </a:r>
              <a:endParaRPr dirty="0"/>
            </a:p>
          </p:txBody>
        </p:sp>
      </p:grpSp>
      <p:grpSp>
        <p:nvGrpSpPr>
          <p:cNvPr id="803" name="Google Shape;803;p24"/>
          <p:cNvGrpSpPr/>
          <p:nvPr/>
        </p:nvGrpSpPr>
        <p:grpSpPr>
          <a:xfrm>
            <a:off x="12989122" y="1572731"/>
            <a:ext cx="375663" cy="7837704"/>
            <a:chOff x="0" y="-47625"/>
            <a:chExt cx="98940" cy="2064251"/>
          </a:xfrm>
        </p:grpSpPr>
        <p:sp>
          <p:nvSpPr>
            <p:cNvPr id="804" name="Google Shape;804;p24"/>
            <p:cNvSpPr/>
            <p:nvPr/>
          </p:nvSpPr>
          <p:spPr>
            <a:xfrm>
              <a:off x="0" y="0"/>
              <a:ext cx="98940" cy="2016626"/>
            </a:xfrm>
            <a:custGeom>
              <a:avLst/>
              <a:gdLst/>
              <a:ahLst/>
              <a:cxnLst/>
              <a:rect l="l" t="t" r="r" b="b"/>
              <a:pathLst>
                <a:path w="98940" h="2016626" extrusionOk="0">
                  <a:moveTo>
                    <a:pt x="0" y="0"/>
                  </a:moveTo>
                  <a:lnTo>
                    <a:pt x="98940" y="0"/>
                  </a:lnTo>
                  <a:lnTo>
                    <a:pt x="98940" y="2016626"/>
                  </a:lnTo>
                  <a:lnTo>
                    <a:pt x="0" y="2016626"/>
                  </a:lnTo>
                  <a:close/>
                </a:path>
              </a:pathLst>
            </a:custGeom>
            <a:solidFill>
              <a:srgbClr val="5CE1E6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05" name="Google Shape;805;p24"/>
            <p:cNvSpPr txBox="1"/>
            <p:nvPr/>
          </p:nvSpPr>
          <p:spPr>
            <a:xfrm>
              <a:off x="0" y="-47625"/>
              <a:ext cx="98940" cy="20642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06" name="Google Shape;806;p24"/>
          <p:cNvSpPr txBox="1"/>
          <p:nvPr/>
        </p:nvSpPr>
        <p:spPr>
          <a:xfrm>
            <a:off x="1028700" y="2318101"/>
            <a:ext cx="8545612" cy="1428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733" b="0" i="0" u="none" strike="noStrike" cap="none" dirty="0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RESULTS</a:t>
            </a:r>
            <a:endParaRPr dirty="0"/>
          </a:p>
        </p:txBody>
      </p:sp>
      <p:sp>
        <p:nvSpPr>
          <p:cNvPr id="807" name="Google Shape;807;p24"/>
          <p:cNvSpPr txBox="1"/>
          <p:nvPr/>
        </p:nvSpPr>
        <p:spPr>
          <a:xfrm>
            <a:off x="1028700" y="3957838"/>
            <a:ext cx="10551300" cy="29731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models Logistic Regression, KNN, Support Vector Machine, had the least performance with below 50% levels on precision, recall and f1-score bu</a:t>
            </a:r>
            <a:r>
              <a:rPr lang="en-US" sz="2200" dirty="0"/>
              <a:t>t with improved accuracy respectively.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200" dirty="0"/>
          </a:p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/>
              <a:t>Accuracy however is not a very reliable measure. The models performed poorly even after tuning because they are best suited for simpler and smaller datasets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200" dirty="0"/>
          </a:p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808" name="Google Shape;808;p24"/>
          <p:cNvGrpSpPr/>
          <p:nvPr/>
        </p:nvGrpSpPr>
        <p:grpSpPr>
          <a:xfrm>
            <a:off x="5992292" y="412630"/>
            <a:ext cx="389662" cy="570488"/>
            <a:chOff x="0" y="-47625"/>
            <a:chExt cx="102627" cy="150252"/>
          </a:xfrm>
        </p:grpSpPr>
        <p:sp>
          <p:nvSpPr>
            <p:cNvPr id="809" name="Google Shape;809;p24"/>
            <p:cNvSpPr/>
            <p:nvPr/>
          </p:nvSpPr>
          <p:spPr>
            <a:xfrm>
              <a:off x="0" y="0"/>
              <a:ext cx="102627" cy="102627"/>
            </a:xfrm>
            <a:custGeom>
              <a:avLst/>
              <a:gdLst/>
              <a:ahLst/>
              <a:cxnLst/>
              <a:rect l="l" t="t" r="r" b="b"/>
              <a:pathLst>
                <a:path w="102627" h="102627" extrusionOk="0">
                  <a:moveTo>
                    <a:pt x="0" y="0"/>
                  </a:moveTo>
                  <a:lnTo>
                    <a:pt x="102627" y="0"/>
                  </a:lnTo>
                  <a:lnTo>
                    <a:pt x="102627" y="102627"/>
                  </a:lnTo>
                  <a:lnTo>
                    <a:pt x="0" y="102627"/>
                  </a:lnTo>
                  <a:close/>
                </a:path>
              </a:pathLst>
            </a:custGeom>
            <a:solidFill>
              <a:srgbClr val="5CE1E6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10" name="Google Shape;810;p24"/>
            <p:cNvSpPr txBox="1"/>
            <p:nvPr/>
          </p:nvSpPr>
          <p:spPr>
            <a:xfrm>
              <a:off x="0" y="-47625"/>
              <a:ext cx="102627" cy="1502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11" name="Google Shape;811;p24"/>
          <p:cNvGrpSpPr/>
          <p:nvPr/>
        </p:nvGrpSpPr>
        <p:grpSpPr>
          <a:xfrm>
            <a:off x="16297150" y="6242540"/>
            <a:ext cx="389662" cy="570488"/>
            <a:chOff x="0" y="-47625"/>
            <a:chExt cx="102627" cy="150252"/>
          </a:xfrm>
        </p:grpSpPr>
        <p:sp>
          <p:nvSpPr>
            <p:cNvPr id="812" name="Google Shape;812;p24"/>
            <p:cNvSpPr/>
            <p:nvPr/>
          </p:nvSpPr>
          <p:spPr>
            <a:xfrm>
              <a:off x="0" y="0"/>
              <a:ext cx="102627" cy="102627"/>
            </a:xfrm>
            <a:custGeom>
              <a:avLst/>
              <a:gdLst/>
              <a:ahLst/>
              <a:cxnLst/>
              <a:rect l="l" t="t" r="r" b="b"/>
              <a:pathLst>
                <a:path w="102627" h="102627" extrusionOk="0">
                  <a:moveTo>
                    <a:pt x="0" y="0"/>
                  </a:moveTo>
                  <a:lnTo>
                    <a:pt x="102627" y="0"/>
                  </a:lnTo>
                  <a:lnTo>
                    <a:pt x="102627" y="102627"/>
                  </a:lnTo>
                  <a:lnTo>
                    <a:pt x="0" y="102627"/>
                  </a:lnTo>
                  <a:close/>
                </a:path>
              </a:pathLst>
            </a:custGeom>
            <a:solidFill>
              <a:srgbClr val="5CE1E6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13" name="Google Shape;813;p24"/>
            <p:cNvSpPr txBox="1"/>
            <p:nvPr/>
          </p:nvSpPr>
          <p:spPr>
            <a:xfrm>
              <a:off x="0" y="-47625"/>
              <a:ext cx="102627" cy="1502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14" name="Google Shape;814;p24"/>
          <p:cNvGrpSpPr/>
          <p:nvPr/>
        </p:nvGrpSpPr>
        <p:grpSpPr>
          <a:xfrm>
            <a:off x="16686811" y="5085452"/>
            <a:ext cx="772974" cy="953800"/>
            <a:chOff x="0" y="-47625"/>
            <a:chExt cx="203582" cy="251207"/>
          </a:xfrm>
        </p:grpSpPr>
        <p:sp>
          <p:nvSpPr>
            <p:cNvPr id="815" name="Google Shape;815;p24"/>
            <p:cNvSpPr/>
            <p:nvPr/>
          </p:nvSpPr>
          <p:spPr>
            <a:xfrm>
              <a:off x="0" y="0"/>
              <a:ext cx="203582" cy="203582"/>
            </a:xfrm>
            <a:custGeom>
              <a:avLst/>
              <a:gdLst/>
              <a:ahLst/>
              <a:cxnLst/>
              <a:rect l="l" t="t" r="r" b="b"/>
              <a:pathLst>
                <a:path w="203582" h="203582" extrusionOk="0">
                  <a:moveTo>
                    <a:pt x="0" y="0"/>
                  </a:moveTo>
                  <a:lnTo>
                    <a:pt x="203582" y="0"/>
                  </a:lnTo>
                  <a:lnTo>
                    <a:pt x="203582" y="203582"/>
                  </a:lnTo>
                  <a:lnTo>
                    <a:pt x="0" y="203582"/>
                  </a:lnTo>
                  <a:close/>
                </a:path>
              </a:pathLst>
            </a:custGeom>
            <a:solidFill>
              <a:srgbClr val="5CE1E6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16" name="Google Shape;816;p24"/>
            <p:cNvSpPr txBox="1"/>
            <p:nvPr/>
          </p:nvSpPr>
          <p:spPr>
            <a:xfrm>
              <a:off x="0" y="-47625"/>
              <a:ext cx="203582" cy="2512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17" name="Google Shape;817;p24"/>
          <p:cNvGrpSpPr/>
          <p:nvPr/>
        </p:nvGrpSpPr>
        <p:grpSpPr>
          <a:xfrm>
            <a:off x="4153395" y="8690987"/>
            <a:ext cx="772974" cy="953800"/>
            <a:chOff x="0" y="-47625"/>
            <a:chExt cx="203582" cy="251207"/>
          </a:xfrm>
        </p:grpSpPr>
        <p:sp>
          <p:nvSpPr>
            <p:cNvPr id="818" name="Google Shape;818;p24"/>
            <p:cNvSpPr/>
            <p:nvPr/>
          </p:nvSpPr>
          <p:spPr>
            <a:xfrm>
              <a:off x="0" y="0"/>
              <a:ext cx="203582" cy="203582"/>
            </a:xfrm>
            <a:custGeom>
              <a:avLst/>
              <a:gdLst/>
              <a:ahLst/>
              <a:cxnLst/>
              <a:rect l="l" t="t" r="r" b="b"/>
              <a:pathLst>
                <a:path w="203582" h="203582" extrusionOk="0">
                  <a:moveTo>
                    <a:pt x="0" y="0"/>
                  </a:moveTo>
                  <a:lnTo>
                    <a:pt x="203582" y="0"/>
                  </a:lnTo>
                  <a:lnTo>
                    <a:pt x="203582" y="203582"/>
                  </a:lnTo>
                  <a:lnTo>
                    <a:pt x="0" y="203582"/>
                  </a:lnTo>
                  <a:close/>
                </a:path>
              </a:pathLst>
            </a:custGeom>
            <a:solidFill>
              <a:srgbClr val="5CE1E6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19" name="Google Shape;819;p24"/>
            <p:cNvSpPr txBox="1"/>
            <p:nvPr/>
          </p:nvSpPr>
          <p:spPr>
            <a:xfrm>
              <a:off x="0" y="-47625"/>
              <a:ext cx="203582" cy="2512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20" name="Google Shape;820;p24"/>
          <p:cNvGrpSpPr/>
          <p:nvPr/>
        </p:nvGrpSpPr>
        <p:grpSpPr>
          <a:xfrm>
            <a:off x="10571645" y="587597"/>
            <a:ext cx="772974" cy="953800"/>
            <a:chOff x="0" y="-47625"/>
            <a:chExt cx="203582" cy="251207"/>
          </a:xfrm>
        </p:grpSpPr>
        <p:sp>
          <p:nvSpPr>
            <p:cNvPr id="821" name="Google Shape;821;p24"/>
            <p:cNvSpPr/>
            <p:nvPr/>
          </p:nvSpPr>
          <p:spPr>
            <a:xfrm>
              <a:off x="0" y="0"/>
              <a:ext cx="203582" cy="203582"/>
            </a:xfrm>
            <a:custGeom>
              <a:avLst/>
              <a:gdLst/>
              <a:ahLst/>
              <a:cxnLst/>
              <a:rect l="l" t="t" r="r" b="b"/>
              <a:pathLst>
                <a:path w="203582" h="203582" extrusionOk="0">
                  <a:moveTo>
                    <a:pt x="0" y="0"/>
                  </a:moveTo>
                  <a:lnTo>
                    <a:pt x="203582" y="0"/>
                  </a:lnTo>
                  <a:lnTo>
                    <a:pt x="203582" y="203582"/>
                  </a:lnTo>
                  <a:lnTo>
                    <a:pt x="0" y="203582"/>
                  </a:lnTo>
                  <a:close/>
                </a:path>
              </a:pathLst>
            </a:custGeom>
            <a:solidFill>
              <a:srgbClr val="5CE1E6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22" name="Google Shape;822;p24"/>
            <p:cNvSpPr txBox="1"/>
            <p:nvPr/>
          </p:nvSpPr>
          <p:spPr>
            <a:xfrm>
              <a:off x="0" y="-47625"/>
              <a:ext cx="203582" cy="2512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23" name="Google Shape;823;p24"/>
          <p:cNvGrpSpPr/>
          <p:nvPr/>
        </p:nvGrpSpPr>
        <p:grpSpPr>
          <a:xfrm>
            <a:off x="15735452" y="540843"/>
            <a:ext cx="2098457" cy="629376"/>
            <a:chOff x="0" y="0"/>
            <a:chExt cx="1769040" cy="530576"/>
          </a:xfrm>
        </p:grpSpPr>
        <p:sp>
          <p:nvSpPr>
            <p:cNvPr id="824" name="Google Shape;824;p24"/>
            <p:cNvSpPr/>
            <p:nvPr/>
          </p:nvSpPr>
          <p:spPr>
            <a:xfrm>
              <a:off x="0" y="0"/>
              <a:ext cx="1769040" cy="530576"/>
            </a:xfrm>
            <a:custGeom>
              <a:avLst/>
              <a:gdLst/>
              <a:ahLst/>
              <a:cxnLst/>
              <a:rect l="l" t="t" r="r" b="b"/>
              <a:pathLst>
                <a:path w="1769040" h="530576" extrusionOk="0">
                  <a:moveTo>
                    <a:pt x="1769040" y="265288"/>
                  </a:moveTo>
                  <a:lnTo>
                    <a:pt x="1362640" y="0"/>
                  </a:lnTo>
                  <a:lnTo>
                    <a:pt x="1362640" y="203200"/>
                  </a:lnTo>
                  <a:lnTo>
                    <a:pt x="0" y="203200"/>
                  </a:lnTo>
                  <a:lnTo>
                    <a:pt x="0" y="327376"/>
                  </a:lnTo>
                  <a:lnTo>
                    <a:pt x="1362640" y="327376"/>
                  </a:lnTo>
                  <a:lnTo>
                    <a:pt x="1362640" y="530576"/>
                  </a:lnTo>
                  <a:lnTo>
                    <a:pt x="1769040" y="265288"/>
                  </a:lnTo>
                  <a:close/>
                </a:path>
              </a:pathLst>
            </a:custGeom>
            <a:solidFill>
              <a:srgbClr val="5CE1E6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25" name="Google Shape;825;p24"/>
            <p:cNvSpPr txBox="1"/>
            <p:nvPr/>
          </p:nvSpPr>
          <p:spPr>
            <a:xfrm>
              <a:off x="0" y="155575"/>
              <a:ext cx="1667440" cy="1718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1">
          <a:extLst>
            <a:ext uri="{FF2B5EF4-FFF2-40B4-BE49-F238E27FC236}">
              <a16:creationId xmlns:a16="http://schemas.microsoft.com/office/drawing/2014/main" id="{EAC089BF-607F-A112-7008-6FC58E4498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2" name="Google Shape;792;p24">
            <a:extLst>
              <a:ext uri="{FF2B5EF4-FFF2-40B4-BE49-F238E27FC236}">
                <a16:creationId xmlns:a16="http://schemas.microsoft.com/office/drawing/2014/main" id="{79148670-234F-C41D-E540-F5ACF04161F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45354" y="0"/>
            <a:ext cx="9141293" cy="10287001"/>
          </a:xfrm>
          <a:prstGeom prst="rect">
            <a:avLst/>
          </a:prstGeom>
          <a:noFill/>
          <a:ln>
            <a:noFill/>
          </a:ln>
        </p:spPr>
      </p:pic>
      <p:sp>
        <p:nvSpPr>
          <p:cNvPr id="793" name="Google Shape;793;p24">
            <a:extLst>
              <a:ext uri="{FF2B5EF4-FFF2-40B4-BE49-F238E27FC236}">
                <a16:creationId xmlns:a16="http://schemas.microsoft.com/office/drawing/2014/main" id="{3DAD78FB-24F0-AA61-1A69-B72C20FFDCC5}"/>
              </a:ext>
            </a:extLst>
          </p:cNvPr>
          <p:cNvSpPr/>
          <p:nvPr/>
        </p:nvSpPr>
        <p:spPr>
          <a:xfrm>
            <a:off x="-3940370" y="1401989"/>
            <a:ext cx="18483752" cy="8495204"/>
          </a:xfrm>
          <a:custGeom>
            <a:avLst/>
            <a:gdLst/>
            <a:ahLst/>
            <a:cxnLst/>
            <a:rect l="l" t="t" r="r" b="b"/>
            <a:pathLst>
              <a:path w="18483752" h="8495204" extrusionOk="0">
                <a:moveTo>
                  <a:pt x="0" y="0"/>
                </a:moveTo>
                <a:lnTo>
                  <a:pt x="18483752" y="0"/>
                </a:lnTo>
                <a:lnTo>
                  <a:pt x="18483752" y="8495203"/>
                </a:lnTo>
                <a:lnTo>
                  <a:pt x="0" y="849520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42000"/>
            </a:blip>
            <a:stretch>
              <a:fillRect t="-5162" b="-5163"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grpSp>
        <p:nvGrpSpPr>
          <p:cNvPr id="794" name="Google Shape;794;p24">
            <a:extLst>
              <a:ext uri="{FF2B5EF4-FFF2-40B4-BE49-F238E27FC236}">
                <a16:creationId xmlns:a16="http://schemas.microsoft.com/office/drawing/2014/main" id="{B2AB4C49-0D56-DC6C-C15C-532BE949B37D}"/>
              </a:ext>
            </a:extLst>
          </p:cNvPr>
          <p:cNvGrpSpPr/>
          <p:nvPr/>
        </p:nvGrpSpPr>
        <p:grpSpPr>
          <a:xfrm>
            <a:off x="-2691306" y="1531143"/>
            <a:ext cx="16056092" cy="7879292"/>
            <a:chOff x="0" y="-47625"/>
            <a:chExt cx="3438053" cy="1687174"/>
          </a:xfrm>
        </p:grpSpPr>
        <p:sp>
          <p:nvSpPr>
            <p:cNvPr id="795" name="Google Shape;795;p24">
              <a:extLst>
                <a:ext uri="{FF2B5EF4-FFF2-40B4-BE49-F238E27FC236}">
                  <a16:creationId xmlns:a16="http://schemas.microsoft.com/office/drawing/2014/main" id="{12B25865-4B11-397F-7AAC-133D4A04CAEA}"/>
                </a:ext>
              </a:extLst>
            </p:cNvPr>
            <p:cNvSpPr/>
            <p:nvPr/>
          </p:nvSpPr>
          <p:spPr>
            <a:xfrm>
              <a:off x="0" y="0"/>
              <a:ext cx="3438053" cy="1639549"/>
            </a:xfrm>
            <a:custGeom>
              <a:avLst/>
              <a:gdLst/>
              <a:ahLst/>
              <a:cxnLst/>
              <a:rect l="l" t="t" r="r" b="b"/>
              <a:pathLst>
                <a:path w="3438053" h="1639549" extrusionOk="0">
                  <a:moveTo>
                    <a:pt x="0" y="0"/>
                  </a:moveTo>
                  <a:lnTo>
                    <a:pt x="3438053" y="0"/>
                  </a:lnTo>
                  <a:lnTo>
                    <a:pt x="3438053" y="1639549"/>
                  </a:lnTo>
                  <a:lnTo>
                    <a:pt x="0" y="16395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96" name="Google Shape;796;p24">
              <a:extLst>
                <a:ext uri="{FF2B5EF4-FFF2-40B4-BE49-F238E27FC236}">
                  <a16:creationId xmlns:a16="http://schemas.microsoft.com/office/drawing/2014/main" id="{FAB460D4-E530-8C9A-5B9A-F3691DA135D3}"/>
                </a:ext>
              </a:extLst>
            </p:cNvPr>
            <p:cNvSpPr txBox="1"/>
            <p:nvPr/>
          </p:nvSpPr>
          <p:spPr>
            <a:xfrm>
              <a:off x="0" y="-47625"/>
              <a:ext cx="3438053" cy="168717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97" name="Google Shape;797;p24">
            <a:extLst>
              <a:ext uri="{FF2B5EF4-FFF2-40B4-BE49-F238E27FC236}">
                <a16:creationId xmlns:a16="http://schemas.microsoft.com/office/drawing/2014/main" id="{C1B183DC-B5AA-EFAE-9543-A22CFB5F2C3F}"/>
              </a:ext>
            </a:extLst>
          </p:cNvPr>
          <p:cNvGrpSpPr/>
          <p:nvPr/>
        </p:nvGrpSpPr>
        <p:grpSpPr>
          <a:xfrm>
            <a:off x="828982" y="372607"/>
            <a:ext cx="3925540" cy="782303"/>
            <a:chOff x="0" y="-241101"/>
            <a:chExt cx="5234052" cy="1043070"/>
          </a:xfrm>
        </p:grpSpPr>
        <p:grpSp>
          <p:nvGrpSpPr>
            <p:cNvPr id="798" name="Google Shape;798;p24">
              <a:extLst>
                <a:ext uri="{FF2B5EF4-FFF2-40B4-BE49-F238E27FC236}">
                  <a16:creationId xmlns:a16="http://schemas.microsoft.com/office/drawing/2014/main" id="{FCE4884A-51B9-3984-99BA-299DC31B4021}"/>
                </a:ext>
              </a:extLst>
            </p:cNvPr>
            <p:cNvGrpSpPr/>
            <p:nvPr/>
          </p:nvGrpSpPr>
          <p:grpSpPr>
            <a:xfrm>
              <a:off x="0" y="-241101"/>
              <a:ext cx="801969" cy="1043070"/>
              <a:chOff x="0" y="-47625"/>
              <a:chExt cx="158414" cy="206039"/>
            </a:xfrm>
          </p:grpSpPr>
          <p:sp>
            <p:nvSpPr>
              <p:cNvPr id="799" name="Google Shape;799;p24">
                <a:extLst>
                  <a:ext uri="{FF2B5EF4-FFF2-40B4-BE49-F238E27FC236}">
                    <a16:creationId xmlns:a16="http://schemas.microsoft.com/office/drawing/2014/main" id="{37F67057-CFF3-5F2C-ABBD-FE2617698395}"/>
                  </a:ext>
                </a:extLst>
              </p:cNvPr>
              <p:cNvSpPr/>
              <p:nvPr/>
            </p:nvSpPr>
            <p:spPr>
              <a:xfrm>
                <a:off x="0" y="0"/>
                <a:ext cx="158414" cy="158414"/>
              </a:xfrm>
              <a:custGeom>
                <a:avLst/>
                <a:gdLst/>
                <a:ahLst/>
                <a:cxnLst/>
                <a:rect l="l" t="t" r="r" b="b"/>
                <a:pathLst>
                  <a:path w="158414" h="158414" extrusionOk="0">
                    <a:moveTo>
                      <a:pt x="0" y="0"/>
                    </a:moveTo>
                    <a:lnTo>
                      <a:pt x="158414" y="0"/>
                    </a:lnTo>
                    <a:lnTo>
                      <a:pt x="158414" y="158414"/>
                    </a:lnTo>
                    <a:lnTo>
                      <a:pt x="0" y="158414"/>
                    </a:lnTo>
                    <a:close/>
                  </a:path>
                </a:pathLst>
              </a:custGeom>
              <a:solidFill>
                <a:srgbClr val="5CE1E6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0" name="Google Shape;800;p24">
                <a:extLst>
                  <a:ext uri="{FF2B5EF4-FFF2-40B4-BE49-F238E27FC236}">
                    <a16:creationId xmlns:a16="http://schemas.microsoft.com/office/drawing/2014/main" id="{F49D433C-B298-D0ED-A7CA-ED671FBFEA32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58414" cy="20603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801" name="Google Shape;801;p24">
              <a:extLst>
                <a:ext uri="{FF2B5EF4-FFF2-40B4-BE49-F238E27FC236}">
                  <a16:creationId xmlns:a16="http://schemas.microsoft.com/office/drawing/2014/main" id="{8A4D3043-4BFC-D4D4-590B-F3CC43C08E41}"/>
                </a:ext>
              </a:extLst>
            </p:cNvPr>
            <p:cNvSpPr/>
            <p:nvPr/>
          </p:nvSpPr>
          <p:spPr>
            <a:xfrm>
              <a:off x="86903" y="100248"/>
              <a:ext cx="628162" cy="628162"/>
            </a:xfrm>
            <a:custGeom>
              <a:avLst/>
              <a:gdLst/>
              <a:ahLst/>
              <a:cxnLst/>
              <a:rect l="l" t="t" r="r" b="b"/>
              <a:pathLst>
                <a:path w="628162" h="628162" extrusionOk="0">
                  <a:moveTo>
                    <a:pt x="0" y="0"/>
                  </a:moveTo>
                  <a:lnTo>
                    <a:pt x="628162" y="0"/>
                  </a:lnTo>
                  <a:lnTo>
                    <a:pt x="628162" y="628162"/>
                  </a:lnTo>
                  <a:lnTo>
                    <a:pt x="0" y="628162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02" name="Google Shape;802;p24">
              <a:extLst>
                <a:ext uri="{FF2B5EF4-FFF2-40B4-BE49-F238E27FC236}">
                  <a16:creationId xmlns:a16="http://schemas.microsoft.com/office/drawing/2014/main" id="{8FA580A7-7D94-BC71-724A-5E7931C96EB6}"/>
                </a:ext>
              </a:extLst>
            </p:cNvPr>
            <p:cNvSpPr txBox="1"/>
            <p:nvPr/>
          </p:nvSpPr>
          <p:spPr>
            <a:xfrm>
              <a:off x="1003390" y="195253"/>
              <a:ext cx="4230662" cy="5170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00" dirty="0">
                  <a:latin typeface="Archivo Black"/>
                  <a:sym typeface="Archivo Black"/>
                </a:rPr>
                <a:t>MWN CONSULTANCY</a:t>
              </a:r>
              <a:endParaRPr dirty="0"/>
            </a:p>
          </p:txBody>
        </p:sp>
      </p:grpSp>
      <p:grpSp>
        <p:nvGrpSpPr>
          <p:cNvPr id="803" name="Google Shape;803;p24">
            <a:extLst>
              <a:ext uri="{FF2B5EF4-FFF2-40B4-BE49-F238E27FC236}">
                <a16:creationId xmlns:a16="http://schemas.microsoft.com/office/drawing/2014/main" id="{5B71F83F-C7CD-0F5F-8BB4-2507373D201B}"/>
              </a:ext>
            </a:extLst>
          </p:cNvPr>
          <p:cNvGrpSpPr/>
          <p:nvPr/>
        </p:nvGrpSpPr>
        <p:grpSpPr>
          <a:xfrm>
            <a:off x="12989122" y="1572731"/>
            <a:ext cx="375663" cy="7837704"/>
            <a:chOff x="0" y="-47625"/>
            <a:chExt cx="98940" cy="2064251"/>
          </a:xfrm>
        </p:grpSpPr>
        <p:sp>
          <p:nvSpPr>
            <p:cNvPr id="804" name="Google Shape;804;p24">
              <a:extLst>
                <a:ext uri="{FF2B5EF4-FFF2-40B4-BE49-F238E27FC236}">
                  <a16:creationId xmlns:a16="http://schemas.microsoft.com/office/drawing/2014/main" id="{43042192-7ED5-9DF4-0FF6-0B5EE4C87D02}"/>
                </a:ext>
              </a:extLst>
            </p:cNvPr>
            <p:cNvSpPr/>
            <p:nvPr/>
          </p:nvSpPr>
          <p:spPr>
            <a:xfrm>
              <a:off x="0" y="0"/>
              <a:ext cx="98940" cy="2016626"/>
            </a:xfrm>
            <a:custGeom>
              <a:avLst/>
              <a:gdLst/>
              <a:ahLst/>
              <a:cxnLst/>
              <a:rect l="l" t="t" r="r" b="b"/>
              <a:pathLst>
                <a:path w="98940" h="2016626" extrusionOk="0">
                  <a:moveTo>
                    <a:pt x="0" y="0"/>
                  </a:moveTo>
                  <a:lnTo>
                    <a:pt x="98940" y="0"/>
                  </a:lnTo>
                  <a:lnTo>
                    <a:pt x="98940" y="2016626"/>
                  </a:lnTo>
                  <a:lnTo>
                    <a:pt x="0" y="2016626"/>
                  </a:lnTo>
                  <a:close/>
                </a:path>
              </a:pathLst>
            </a:custGeom>
            <a:solidFill>
              <a:srgbClr val="5CE1E6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05" name="Google Shape;805;p24">
              <a:extLst>
                <a:ext uri="{FF2B5EF4-FFF2-40B4-BE49-F238E27FC236}">
                  <a16:creationId xmlns:a16="http://schemas.microsoft.com/office/drawing/2014/main" id="{4A00535B-B9FA-07CD-8414-4726EAD4F292}"/>
                </a:ext>
              </a:extLst>
            </p:cNvPr>
            <p:cNvSpPr txBox="1"/>
            <p:nvPr/>
          </p:nvSpPr>
          <p:spPr>
            <a:xfrm>
              <a:off x="0" y="-47625"/>
              <a:ext cx="98940" cy="20642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06" name="Google Shape;806;p24">
            <a:extLst>
              <a:ext uri="{FF2B5EF4-FFF2-40B4-BE49-F238E27FC236}">
                <a16:creationId xmlns:a16="http://schemas.microsoft.com/office/drawing/2014/main" id="{F406FFA4-DBA3-1E58-41DB-0C314642E447}"/>
              </a:ext>
            </a:extLst>
          </p:cNvPr>
          <p:cNvSpPr txBox="1"/>
          <p:nvPr/>
        </p:nvSpPr>
        <p:spPr>
          <a:xfrm>
            <a:off x="1028700" y="2318101"/>
            <a:ext cx="8545612" cy="1428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733" b="0" i="0" u="none" strike="noStrike" cap="none" dirty="0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RESULTS</a:t>
            </a:r>
            <a:endParaRPr dirty="0"/>
          </a:p>
        </p:txBody>
      </p:sp>
      <p:sp>
        <p:nvSpPr>
          <p:cNvPr id="807" name="Google Shape;807;p24">
            <a:extLst>
              <a:ext uri="{FF2B5EF4-FFF2-40B4-BE49-F238E27FC236}">
                <a16:creationId xmlns:a16="http://schemas.microsoft.com/office/drawing/2014/main" id="{2CD99DDF-AF73-ECBD-7C9A-A18D725F034E}"/>
              </a:ext>
            </a:extLst>
          </p:cNvPr>
          <p:cNvSpPr txBox="1"/>
          <p:nvPr/>
        </p:nvSpPr>
        <p:spPr>
          <a:xfrm>
            <a:off x="389744" y="3957838"/>
            <a:ext cx="12216984" cy="6512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best performing model was the tuned Random forest model with 75 % recall on class 1 which is the 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functonal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needs 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repair.Focus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on this metric will help increase repairs on faulty wells by early 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detection.Better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tuning will increase the overall 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performance.All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other models had very low performance on accuracy and recall and will not be best suited for this dataset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/>
          </a:p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See the below result for Random Forest metrics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Classification Report: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precision    recall  f1-score   support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0       0.79      0.74      0.76      5303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1       0.23      0.75      0.35       700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2       0.90      0.59      0.71      3654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accuracy                           0.68      9657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macro avg       0.64      0.69      0.61      9657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weighted avg       0.79      0.68      0.71      9657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200" dirty="0"/>
          </a:p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200" dirty="0"/>
          </a:p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808" name="Google Shape;808;p24">
            <a:extLst>
              <a:ext uri="{FF2B5EF4-FFF2-40B4-BE49-F238E27FC236}">
                <a16:creationId xmlns:a16="http://schemas.microsoft.com/office/drawing/2014/main" id="{418071A8-BBF7-FFF0-0A04-B50B670D6AA8}"/>
              </a:ext>
            </a:extLst>
          </p:cNvPr>
          <p:cNvGrpSpPr/>
          <p:nvPr/>
        </p:nvGrpSpPr>
        <p:grpSpPr>
          <a:xfrm>
            <a:off x="5992292" y="412630"/>
            <a:ext cx="389662" cy="570488"/>
            <a:chOff x="0" y="-47625"/>
            <a:chExt cx="102627" cy="150252"/>
          </a:xfrm>
        </p:grpSpPr>
        <p:sp>
          <p:nvSpPr>
            <p:cNvPr id="809" name="Google Shape;809;p24">
              <a:extLst>
                <a:ext uri="{FF2B5EF4-FFF2-40B4-BE49-F238E27FC236}">
                  <a16:creationId xmlns:a16="http://schemas.microsoft.com/office/drawing/2014/main" id="{3873BFBC-DFA0-4A01-339B-E984FE637167}"/>
                </a:ext>
              </a:extLst>
            </p:cNvPr>
            <p:cNvSpPr/>
            <p:nvPr/>
          </p:nvSpPr>
          <p:spPr>
            <a:xfrm>
              <a:off x="0" y="0"/>
              <a:ext cx="102627" cy="102627"/>
            </a:xfrm>
            <a:custGeom>
              <a:avLst/>
              <a:gdLst/>
              <a:ahLst/>
              <a:cxnLst/>
              <a:rect l="l" t="t" r="r" b="b"/>
              <a:pathLst>
                <a:path w="102627" h="102627" extrusionOk="0">
                  <a:moveTo>
                    <a:pt x="0" y="0"/>
                  </a:moveTo>
                  <a:lnTo>
                    <a:pt x="102627" y="0"/>
                  </a:lnTo>
                  <a:lnTo>
                    <a:pt x="102627" y="102627"/>
                  </a:lnTo>
                  <a:lnTo>
                    <a:pt x="0" y="102627"/>
                  </a:lnTo>
                  <a:close/>
                </a:path>
              </a:pathLst>
            </a:custGeom>
            <a:solidFill>
              <a:srgbClr val="5CE1E6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10" name="Google Shape;810;p24">
              <a:extLst>
                <a:ext uri="{FF2B5EF4-FFF2-40B4-BE49-F238E27FC236}">
                  <a16:creationId xmlns:a16="http://schemas.microsoft.com/office/drawing/2014/main" id="{6C5D7AF1-3B61-97E3-CDD1-24F03268307E}"/>
                </a:ext>
              </a:extLst>
            </p:cNvPr>
            <p:cNvSpPr txBox="1"/>
            <p:nvPr/>
          </p:nvSpPr>
          <p:spPr>
            <a:xfrm>
              <a:off x="0" y="-47625"/>
              <a:ext cx="102627" cy="1502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11" name="Google Shape;811;p24">
            <a:extLst>
              <a:ext uri="{FF2B5EF4-FFF2-40B4-BE49-F238E27FC236}">
                <a16:creationId xmlns:a16="http://schemas.microsoft.com/office/drawing/2014/main" id="{F5A695BA-DEB0-A028-B665-B90B9B3E8BA9}"/>
              </a:ext>
            </a:extLst>
          </p:cNvPr>
          <p:cNvGrpSpPr/>
          <p:nvPr/>
        </p:nvGrpSpPr>
        <p:grpSpPr>
          <a:xfrm>
            <a:off x="16297150" y="6242540"/>
            <a:ext cx="389662" cy="570488"/>
            <a:chOff x="0" y="-47625"/>
            <a:chExt cx="102627" cy="150252"/>
          </a:xfrm>
        </p:grpSpPr>
        <p:sp>
          <p:nvSpPr>
            <p:cNvPr id="812" name="Google Shape;812;p24">
              <a:extLst>
                <a:ext uri="{FF2B5EF4-FFF2-40B4-BE49-F238E27FC236}">
                  <a16:creationId xmlns:a16="http://schemas.microsoft.com/office/drawing/2014/main" id="{8E3CEF7A-90DA-DA5E-9FED-C4B33561DADF}"/>
                </a:ext>
              </a:extLst>
            </p:cNvPr>
            <p:cNvSpPr/>
            <p:nvPr/>
          </p:nvSpPr>
          <p:spPr>
            <a:xfrm>
              <a:off x="0" y="0"/>
              <a:ext cx="102627" cy="102627"/>
            </a:xfrm>
            <a:custGeom>
              <a:avLst/>
              <a:gdLst/>
              <a:ahLst/>
              <a:cxnLst/>
              <a:rect l="l" t="t" r="r" b="b"/>
              <a:pathLst>
                <a:path w="102627" h="102627" extrusionOk="0">
                  <a:moveTo>
                    <a:pt x="0" y="0"/>
                  </a:moveTo>
                  <a:lnTo>
                    <a:pt x="102627" y="0"/>
                  </a:lnTo>
                  <a:lnTo>
                    <a:pt x="102627" y="102627"/>
                  </a:lnTo>
                  <a:lnTo>
                    <a:pt x="0" y="102627"/>
                  </a:lnTo>
                  <a:close/>
                </a:path>
              </a:pathLst>
            </a:custGeom>
            <a:solidFill>
              <a:srgbClr val="5CE1E6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13" name="Google Shape;813;p24">
              <a:extLst>
                <a:ext uri="{FF2B5EF4-FFF2-40B4-BE49-F238E27FC236}">
                  <a16:creationId xmlns:a16="http://schemas.microsoft.com/office/drawing/2014/main" id="{12670F4B-75E5-DC06-0B1D-44811EC3D15F}"/>
                </a:ext>
              </a:extLst>
            </p:cNvPr>
            <p:cNvSpPr txBox="1"/>
            <p:nvPr/>
          </p:nvSpPr>
          <p:spPr>
            <a:xfrm>
              <a:off x="0" y="-47625"/>
              <a:ext cx="102627" cy="1502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14" name="Google Shape;814;p24">
            <a:extLst>
              <a:ext uri="{FF2B5EF4-FFF2-40B4-BE49-F238E27FC236}">
                <a16:creationId xmlns:a16="http://schemas.microsoft.com/office/drawing/2014/main" id="{2A446EA5-E14C-7D12-2FFF-0AE24AC9BA4B}"/>
              </a:ext>
            </a:extLst>
          </p:cNvPr>
          <p:cNvGrpSpPr/>
          <p:nvPr/>
        </p:nvGrpSpPr>
        <p:grpSpPr>
          <a:xfrm>
            <a:off x="16686811" y="5085452"/>
            <a:ext cx="772974" cy="953800"/>
            <a:chOff x="0" y="-47625"/>
            <a:chExt cx="203582" cy="251207"/>
          </a:xfrm>
        </p:grpSpPr>
        <p:sp>
          <p:nvSpPr>
            <p:cNvPr id="815" name="Google Shape;815;p24">
              <a:extLst>
                <a:ext uri="{FF2B5EF4-FFF2-40B4-BE49-F238E27FC236}">
                  <a16:creationId xmlns:a16="http://schemas.microsoft.com/office/drawing/2014/main" id="{87ECD303-E761-87BA-D5E6-AB51F3BF3BF3}"/>
                </a:ext>
              </a:extLst>
            </p:cNvPr>
            <p:cNvSpPr/>
            <p:nvPr/>
          </p:nvSpPr>
          <p:spPr>
            <a:xfrm>
              <a:off x="0" y="0"/>
              <a:ext cx="203582" cy="203582"/>
            </a:xfrm>
            <a:custGeom>
              <a:avLst/>
              <a:gdLst/>
              <a:ahLst/>
              <a:cxnLst/>
              <a:rect l="l" t="t" r="r" b="b"/>
              <a:pathLst>
                <a:path w="203582" h="203582" extrusionOk="0">
                  <a:moveTo>
                    <a:pt x="0" y="0"/>
                  </a:moveTo>
                  <a:lnTo>
                    <a:pt x="203582" y="0"/>
                  </a:lnTo>
                  <a:lnTo>
                    <a:pt x="203582" y="203582"/>
                  </a:lnTo>
                  <a:lnTo>
                    <a:pt x="0" y="203582"/>
                  </a:lnTo>
                  <a:close/>
                </a:path>
              </a:pathLst>
            </a:custGeom>
            <a:solidFill>
              <a:srgbClr val="5CE1E6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16" name="Google Shape;816;p24">
              <a:extLst>
                <a:ext uri="{FF2B5EF4-FFF2-40B4-BE49-F238E27FC236}">
                  <a16:creationId xmlns:a16="http://schemas.microsoft.com/office/drawing/2014/main" id="{6D7B47D0-470B-7D35-7359-DD6EB984826E}"/>
                </a:ext>
              </a:extLst>
            </p:cNvPr>
            <p:cNvSpPr txBox="1"/>
            <p:nvPr/>
          </p:nvSpPr>
          <p:spPr>
            <a:xfrm>
              <a:off x="0" y="-47625"/>
              <a:ext cx="203582" cy="2512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17" name="Google Shape;817;p24">
            <a:extLst>
              <a:ext uri="{FF2B5EF4-FFF2-40B4-BE49-F238E27FC236}">
                <a16:creationId xmlns:a16="http://schemas.microsoft.com/office/drawing/2014/main" id="{AB1472CD-7AE9-6FE9-91B9-925E98312B2F}"/>
              </a:ext>
            </a:extLst>
          </p:cNvPr>
          <p:cNvGrpSpPr/>
          <p:nvPr/>
        </p:nvGrpSpPr>
        <p:grpSpPr>
          <a:xfrm>
            <a:off x="4153395" y="8690987"/>
            <a:ext cx="772974" cy="953800"/>
            <a:chOff x="0" y="-47625"/>
            <a:chExt cx="203582" cy="251207"/>
          </a:xfrm>
        </p:grpSpPr>
        <p:sp>
          <p:nvSpPr>
            <p:cNvPr id="818" name="Google Shape;818;p24">
              <a:extLst>
                <a:ext uri="{FF2B5EF4-FFF2-40B4-BE49-F238E27FC236}">
                  <a16:creationId xmlns:a16="http://schemas.microsoft.com/office/drawing/2014/main" id="{5E79EAED-4F5B-66FF-BA64-C0469A51156C}"/>
                </a:ext>
              </a:extLst>
            </p:cNvPr>
            <p:cNvSpPr/>
            <p:nvPr/>
          </p:nvSpPr>
          <p:spPr>
            <a:xfrm>
              <a:off x="0" y="0"/>
              <a:ext cx="203582" cy="203582"/>
            </a:xfrm>
            <a:custGeom>
              <a:avLst/>
              <a:gdLst/>
              <a:ahLst/>
              <a:cxnLst/>
              <a:rect l="l" t="t" r="r" b="b"/>
              <a:pathLst>
                <a:path w="203582" h="203582" extrusionOk="0">
                  <a:moveTo>
                    <a:pt x="0" y="0"/>
                  </a:moveTo>
                  <a:lnTo>
                    <a:pt x="203582" y="0"/>
                  </a:lnTo>
                  <a:lnTo>
                    <a:pt x="203582" y="203582"/>
                  </a:lnTo>
                  <a:lnTo>
                    <a:pt x="0" y="203582"/>
                  </a:lnTo>
                  <a:close/>
                </a:path>
              </a:pathLst>
            </a:custGeom>
            <a:solidFill>
              <a:srgbClr val="5CE1E6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19" name="Google Shape;819;p24">
              <a:extLst>
                <a:ext uri="{FF2B5EF4-FFF2-40B4-BE49-F238E27FC236}">
                  <a16:creationId xmlns:a16="http://schemas.microsoft.com/office/drawing/2014/main" id="{A018DA12-6254-61A7-1F62-03B096F66616}"/>
                </a:ext>
              </a:extLst>
            </p:cNvPr>
            <p:cNvSpPr txBox="1"/>
            <p:nvPr/>
          </p:nvSpPr>
          <p:spPr>
            <a:xfrm>
              <a:off x="0" y="-47625"/>
              <a:ext cx="203582" cy="2512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20" name="Google Shape;820;p24">
            <a:extLst>
              <a:ext uri="{FF2B5EF4-FFF2-40B4-BE49-F238E27FC236}">
                <a16:creationId xmlns:a16="http://schemas.microsoft.com/office/drawing/2014/main" id="{5DDE2DF9-E1A0-702F-534A-476E937F96ED}"/>
              </a:ext>
            </a:extLst>
          </p:cNvPr>
          <p:cNvGrpSpPr/>
          <p:nvPr/>
        </p:nvGrpSpPr>
        <p:grpSpPr>
          <a:xfrm>
            <a:off x="10571645" y="587597"/>
            <a:ext cx="772974" cy="953800"/>
            <a:chOff x="0" y="-47625"/>
            <a:chExt cx="203582" cy="251207"/>
          </a:xfrm>
        </p:grpSpPr>
        <p:sp>
          <p:nvSpPr>
            <p:cNvPr id="821" name="Google Shape;821;p24">
              <a:extLst>
                <a:ext uri="{FF2B5EF4-FFF2-40B4-BE49-F238E27FC236}">
                  <a16:creationId xmlns:a16="http://schemas.microsoft.com/office/drawing/2014/main" id="{593868CE-AF21-0B12-0D6A-E3C77D6F6C5F}"/>
                </a:ext>
              </a:extLst>
            </p:cNvPr>
            <p:cNvSpPr/>
            <p:nvPr/>
          </p:nvSpPr>
          <p:spPr>
            <a:xfrm>
              <a:off x="0" y="0"/>
              <a:ext cx="203582" cy="203582"/>
            </a:xfrm>
            <a:custGeom>
              <a:avLst/>
              <a:gdLst/>
              <a:ahLst/>
              <a:cxnLst/>
              <a:rect l="l" t="t" r="r" b="b"/>
              <a:pathLst>
                <a:path w="203582" h="203582" extrusionOk="0">
                  <a:moveTo>
                    <a:pt x="0" y="0"/>
                  </a:moveTo>
                  <a:lnTo>
                    <a:pt x="203582" y="0"/>
                  </a:lnTo>
                  <a:lnTo>
                    <a:pt x="203582" y="203582"/>
                  </a:lnTo>
                  <a:lnTo>
                    <a:pt x="0" y="203582"/>
                  </a:lnTo>
                  <a:close/>
                </a:path>
              </a:pathLst>
            </a:custGeom>
            <a:solidFill>
              <a:srgbClr val="5CE1E6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22" name="Google Shape;822;p24">
              <a:extLst>
                <a:ext uri="{FF2B5EF4-FFF2-40B4-BE49-F238E27FC236}">
                  <a16:creationId xmlns:a16="http://schemas.microsoft.com/office/drawing/2014/main" id="{B584A147-4525-8189-B5F0-2C90F8ADDAF6}"/>
                </a:ext>
              </a:extLst>
            </p:cNvPr>
            <p:cNvSpPr txBox="1"/>
            <p:nvPr/>
          </p:nvSpPr>
          <p:spPr>
            <a:xfrm>
              <a:off x="0" y="-47625"/>
              <a:ext cx="203582" cy="2512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23" name="Google Shape;823;p24">
            <a:extLst>
              <a:ext uri="{FF2B5EF4-FFF2-40B4-BE49-F238E27FC236}">
                <a16:creationId xmlns:a16="http://schemas.microsoft.com/office/drawing/2014/main" id="{C0B398B9-61ED-E553-E2F5-A45593B60A23}"/>
              </a:ext>
            </a:extLst>
          </p:cNvPr>
          <p:cNvGrpSpPr/>
          <p:nvPr/>
        </p:nvGrpSpPr>
        <p:grpSpPr>
          <a:xfrm>
            <a:off x="15735452" y="540843"/>
            <a:ext cx="2098457" cy="629376"/>
            <a:chOff x="0" y="0"/>
            <a:chExt cx="1769040" cy="530576"/>
          </a:xfrm>
        </p:grpSpPr>
        <p:sp>
          <p:nvSpPr>
            <p:cNvPr id="824" name="Google Shape;824;p24">
              <a:extLst>
                <a:ext uri="{FF2B5EF4-FFF2-40B4-BE49-F238E27FC236}">
                  <a16:creationId xmlns:a16="http://schemas.microsoft.com/office/drawing/2014/main" id="{2F9FDCFB-F8DC-24CF-BDAA-F41BB3B74F33}"/>
                </a:ext>
              </a:extLst>
            </p:cNvPr>
            <p:cNvSpPr/>
            <p:nvPr/>
          </p:nvSpPr>
          <p:spPr>
            <a:xfrm>
              <a:off x="0" y="0"/>
              <a:ext cx="1769040" cy="530576"/>
            </a:xfrm>
            <a:custGeom>
              <a:avLst/>
              <a:gdLst/>
              <a:ahLst/>
              <a:cxnLst/>
              <a:rect l="l" t="t" r="r" b="b"/>
              <a:pathLst>
                <a:path w="1769040" h="530576" extrusionOk="0">
                  <a:moveTo>
                    <a:pt x="1769040" y="265288"/>
                  </a:moveTo>
                  <a:lnTo>
                    <a:pt x="1362640" y="0"/>
                  </a:lnTo>
                  <a:lnTo>
                    <a:pt x="1362640" y="203200"/>
                  </a:lnTo>
                  <a:lnTo>
                    <a:pt x="0" y="203200"/>
                  </a:lnTo>
                  <a:lnTo>
                    <a:pt x="0" y="327376"/>
                  </a:lnTo>
                  <a:lnTo>
                    <a:pt x="1362640" y="327376"/>
                  </a:lnTo>
                  <a:lnTo>
                    <a:pt x="1362640" y="530576"/>
                  </a:lnTo>
                  <a:lnTo>
                    <a:pt x="1769040" y="265288"/>
                  </a:lnTo>
                  <a:close/>
                </a:path>
              </a:pathLst>
            </a:custGeom>
            <a:solidFill>
              <a:srgbClr val="5CE1E6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25" name="Google Shape;825;p24">
              <a:extLst>
                <a:ext uri="{FF2B5EF4-FFF2-40B4-BE49-F238E27FC236}">
                  <a16:creationId xmlns:a16="http://schemas.microsoft.com/office/drawing/2014/main" id="{378DAEC9-E149-37EB-4889-CE18B59AFCB0}"/>
                </a:ext>
              </a:extLst>
            </p:cNvPr>
            <p:cNvSpPr txBox="1"/>
            <p:nvPr/>
          </p:nvSpPr>
          <p:spPr>
            <a:xfrm>
              <a:off x="0" y="155575"/>
              <a:ext cx="1667440" cy="1718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" name="Picture 2" descr="A blue squares with white text&#10;&#10;AI-generated content may be incorrect.">
            <a:extLst>
              <a:ext uri="{FF2B5EF4-FFF2-40B4-BE49-F238E27FC236}">
                <a16:creationId xmlns:a16="http://schemas.microsoft.com/office/drawing/2014/main" id="{D12EBEFF-9D36-92A0-2D1E-232656989D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59148" y="5543718"/>
            <a:ext cx="4198984" cy="329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2800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1" name="Google Shape;88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882" name="Google Shape;882;p26"/>
          <p:cNvSpPr txBox="1"/>
          <p:nvPr/>
        </p:nvSpPr>
        <p:spPr>
          <a:xfrm>
            <a:off x="2338474" y="7337453"/>
            <a:ext cx="13611052" cy="1896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260" b="0" i="0" u="none" strike="noStrike" cap="none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A PICTURE IS WORTH A THOUSAND WORDS</a:t>
            </a:r>
            <a:endParaRPr/>
          </a:p>
        </p:txBody>
      </p:sp>
      <p:grpSp>
        <p:nvGrpSpPr>
          <p:cNvPr id="883" name="Google Shape;883;p26"/>
          <p:cNvGrpSpPr/>
          <p:nvPr/>
        </p:nvGrpSpPr>
        <p:grpSpPr>
          <a:xfrm>
            <a:off x="1467976" y="1075326"/>
            <a:ext cx="545895" cy="726721"/>
            <a:chOff x="0" y="-47625"/>
            <a:chExt cx="143775" cy="191400"/>
          </a:xfrm>
        </p:grpSpPr>
        <p:sp>
          <p:nvSpPr>
            <p:cNvPr id="884" name="Google Shape;884;p26"/>
            <p:cNvSpPr/>
            <p:nvPr/>
          </p:nvSpPr>
          <p:spPr>
            <a:xfrm>
              <a:off x="0" y="0"/>
              <a:ext cx="143775" cy="143775"/>
            </a:xfrm>
            <a:custGeom>
              <a:avLst/>
              <a:gdLst/>
              <a:ahLst/>
              <a:cxnLst/>
              <a:rect l="l" t="t" r="r" b="b"/>
              <a:pathLst>
                <a:path w="143775" h="143775" extrusionOk="0">
                  <a:moveTo>
                    <a:pt x="0" y="0"/>
                  </a:moveTo>
                  <a:lnTo>
                    <a:pt x="143775" y="0"/>
                  </a:lnTo>
                  <a:lnTo>
                    <a:pt x="143775" y="143775"/>
                  </a:lnTo>
                  <a:lnTo>
                    <a:pt x="0" y="143775"/>
                  </a:lnTo>
                  <a:close/>
                </a:path>
              </a:pathLst>
            </a:custGeom>
            <a:solidFill>
              <a:srgbClr val="5CE1E6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85" name="Google Shape;885;p26"/>
            <p:cNvSpPr txBox="1"/>
            <p:nvPr/>
          </p:nvSpPr>
          <p:spPr>
            <a:xfrm>
              <a:off x="0" y="-47625"/>
              <a:ext cx="143775" cy="19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86" name="Google Shape;886;p26"/>
          <p:cNvGrpSpPr/>
          <p:nvPr/>
        </p:nvGrpSpPr>
        <p:grpSpPr>
          <a:xfrm>
            <a:off x="15554249" y="8109551"/>
            <a:ext cx="545895" cy="726721"/>
            <a:chOff x="0" y="-47625"/>
            <a:chExt cx="143775" cy="191400"/>
          </a:xfrm>
        </p:grpSpPr>
        <p:sp>
          <p:nvSpPr>
            <p:cNvPr id="887" name="Google Shape;887;p26"/>
            <p:cNvSpPr/>
            <p:nvPr/>
          </p:nvSpPr>
          <p:spPr>
            <a:xfrm>
              <a:off x="0" y="0"/>
              <a:ext cx="143775" cy="143775"/>
            </a:xfrm>
            <a:custGeom>
              <a:avLst/>
              <a:gdLst/>
              <a:ahLst/>
              <a:cxnLst/>
              <a:rect l="l" t="t" r="r" b="b"/>
              <a:pathLst>
                <a:path w="143775" h="143775" extrusionOk="0">
                  <a:moveTo>
                    <a:pt x="0" y="0"/>
                  </a:moveTo>
                  <a:lnTo>
                    <a:pt x="143775" y="0"/>
                  </a:lnTo>
                  <a:lnTo>
                    <a:pt x="143775" y="143775"/>
                  </a:lnTo>
                  <a:lnTo>
                    <a:pt x="0" y="143775"/>
                  </a:lnTo>
                  <a:close/>
                </a:path>
              </a:pathLst>
            </a:custGeom>
            <a:solidFill>
              <a:srgbClr val="5CE1E6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88" name="Google Shape;888;p26"/>
            <p:cNvSpPr txBox="1"/>
            <p:nvPr/>
          </p:nvSpPr>
          <p:spPr>
            <a:xfrm>
              <a:off x="0" y="-47625"/>
              <a:ext cx="143775" cy="19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89" name="Google Shape;889;p26"/>
          <p:cNvGrpSpPr/>
          <p:nvPr/>
        </p:nvGrpSpPr>
        <p:grpSpPr>
          <a:xfrm>
            <a:off x="2485978" y="1348274"/>
            <a:ext cx="831150" cy="1011976"/>
            <a:chOff x="0" y="-47625"/>
            <a:chExt cx="218904" cy="266529"/>
          </a:xfrm>
        </p:grpSpPr>
        <p:sp>
          <p:nvSpPr>
            <p:cNvPr id="890" name="Google Shape;890;p26"/>
            <p:cNvSpPr/>
            <p:nvPr/>
          </p:nvSpPr>
          <p:spPr>
            <a:xfrm>
              <a:off x="0" y="0"/>
              <a:ext cx="218904" cy="218904"/>
            </a:xfrm>
            <a:custGeom>
              <a:avLst/>
              <a:gdLst/>
              <a:ahLst/>
              <a:cxnLst/>
              <a:rect l="l" t="t" r="r" b="b"/>
              <a:pathLst>
                <a:path w="218904" h="218904" extrusionOk="0">
                  <a:moveTo>
                    <a:pt x="0" y="0"/>
                  </a:moveTo>
                  <a:lnTo>
                    <a:pt x="218904" y="0"/>
                  </a:lnTo>
                  <a:lnTo>
                    <a:pt x="218904" y="218904"/>
                  </a:lnTo>
                  <a:lnTo>
                    <a:pt x="0" y="218904"/>
                  </a:lnTo>
                  <a:close/>
                </a:path>
              </a:pathLst>
            </a:custGeom>
            <a:solidFill>
              <a:srgbClr val="5CE1E6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91" name="Google Shape;891;p26"/>
            <p:cNvSpPr txBox="1"/>
            <p:nvPr/>
          </p:nvSpPr>
          <p:spPr>
            <a:xfrm>
              <a:off x="0" y="-47625"/>
              <a:ext cx="218904" cy="26652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92" name="Google Shape;892;p26"/>
          <p:cNvGrpSpPr/>
          <p:nvPr/>
        </p:nvGrpSpPr>
        <p:grpSpPr>
          <a:xfrm>
            <a:off x="1028700" y="4131524"/>
            <a:ext cx="831150" cy="1011976"/>
            <a:chOff x="0" y="-47625"/>
            <a:chExt cx="218904" cy="266529"/>
          </a:xfrm>
        </p:grpSpPr>
        <p:sp>
          <p:nvSpPr>
            <p:cNvPr id="893" name="Google Shape;893;p26"/>
            <p:cNvSpPr/>
            <p:nvPr/>
          </p:nvSpPr>
          <p:spPr>
            <a:xfrm>
              <a:off x="0" y="0"/>
              <a:ext cx="218904" cy="218904"/>
            </a:xfrm>
            <a:custGeom>
              <a:avLst/>
              <a:gdLst/>
              <a:ahLst/>
              <a:cxnLst/>
              <a:rect l="l" t="t" r="r" b="b"/>
              <a:pathLst>
                <a:path w="218904" h="218904" extrusionOk="0">
                  <a:moveTo>
                    <a:pt x="0" y="0"/>
                  </a:moveTo>
                  <a:lnTo>
                    <a:pt x="218904" y="0"/>
                  </a:lnTo>
                  <a:lnTo>
                    <a:pt x="218904" y="218904"/>
                  </a:lnTo>
                  <a:lnTo>
                    <a:pt x="0" y="218904"/>
                  </a:lnTo>
                  <a:close/>
                </a:path>
              </a:pathLst>
            </a:custGeom>
            <a:solidFill>
              <a:srgbClr val="5CE1E6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94" name="Google Shape;894;p26"/>
            <p:cNvSpPr txBox="1"/>
            <p:nvPr/>
          </p:nvSpPr>
          <p:spPr>
            <a:xfrm>
              <a:off x="0" y="-47625"/>
              <a:ext cx="218904" cy="26652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95" name="Google Shape;895;p26"/>
          <p:cNvGrpSpPr/>
          <p:nvPr/>
        </p:nvGrpSpPr>
        <p:grpSpPr>
          <a:xfrm>
            <a:off x="15735452" y="540843"/>
            <a:ext cx="2098457" cy="629376"/>
            <a:chOff x="0" y="0"/>
            <a:chExt cx="1769040" cy="530576"/>
          </a:xfrm>
        </p:grpSpPr>
        <p:sp>
          <p:nvSpPr>
            <p:cNvPr id="896" name="Google Shape;896;p26"/>
            <p:cNvSpPr/>
            <p:nvPr/>
          </p:nvSpPr>
          <p:spPr>
            <a:xfrm>
              <a:off x="0" y="0"/>
              <a:ext cx="1769040" cy="530576"/>
            </a:xfrm>
            <a:custGeom>
              <a:avLst/>
              <a:gdLst/>
              <a:ahLst/>
              <a:cxnLst/>
              <a:rect l="l" t="t" r="r" b="b"/>
              <a:pathLst>
                <a:path w="1769040" h="530576" extrusionOk="0">
                  <a:moveTo>
                    <a:pt x="1769040" y="265288"/>
                  </a:moveTo>
                  <a:lnTo>
                    <a:pt x="1362640" y="0"/>
                  </a:lnTo>
                  <a:lnTo>
                    <a:pt x="1362640" y="203200"/>
                  </a:lnTo>
                  <a:lnTo>
                    <a:pt x="0" y="203200"/>
                  </a:lnTo>
                  <a:lnTo>
                    <a:pt x="0" y="327376"/>
                  </a:lnTo>
                  <a:lnTo>
                    <a:pt x="1362640" y="327376"/>
                  </a:lnTo>
                  <a:lnTo>
                    <a:pt x="1362640" y="530576"/>
                  </a:lnTo>
                  <a:lnTo>
                    <a:pt x="1769040" y="265288"/>
                  </a:lnTo>
                  <a:close/>
                </a:path>
              </a:pathLst>
            </a:custGeom>
            <a:solidFill>
              <a:srgbClr val="5CE1E6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97" name="Google Shape;897;p26"/>
            <p:cNvSpPr txBox="1"/>
            <p:nvPr/>
          </p:nvSpPr>
          <p:spPr>
            <a:xfrm>
              <a:off x="0" y="155575"/>
              <a:ext cx="1667440" cy="1718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Industrial Wastewater Treatment Plant   ">
  <a:themeElements>
    <a:clrScheme name="Office">
      <a:dk1>
        <a:srgbClr val="000000"/>
      </a:dk1>
      <a:lt1>
        <a:srgbClr val="FFFFFF"/>
      </a:lt1>
      <a:dk2>
        <a:srgbClr val="5CE1E6"/>
      </a:dk2>
      <a:lt2>
        <a:srgbClr val="888888"/>
      </a:lt2>
      <a:accent1>
        <a:srgbClr val="5CE1E6"/>
      </a:accent1>
      <a:accent2>
        <a:srgbClr val="888888"/>
      </a:accent2>
      <a:accent3>
        <a:srgbClr val="5CE1E6"/>
      </a:accent3>
      <a:accent4>
        <a:srgbClr val="888888"/>
      </a:accent4>
      <a:accent5>
        <a:srgbClr val="5CE1E6"/>
      </a:accent5>
      <a:accent6>
        <a:srgbClr val="888888"/>
      </a:accent6>
      <a:hlink>
        <a:srgbClr val="5CE1E6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176</TotalTime>
  <Words>586</Words>
  <Application>Microsoft Office PowerPoint</Application>
  <PresentationFormat>Custom</PresentationFormat>
  <Paragraphs>79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Archivo Black</vt:lpstr>
      <vt:lpstr>Arial</vt:lpstr>
      <vt:lpstr>Calibri</vt:lpstr>
      <vt:lpstr>Industrial Wastewater Treatment Plant 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Maureen Ngahu</dc:creator>
  <cp:lastModifiedBy>Maureen Ngahu</cp:lastModifiedBy>
  <cp:revision>4</cp:revision>
  <dcterms:modified xsi:type="dcterms:W3CDTF">2025-03-09T21:25:21Z</dcterms:modified>
</cp:coreProperties>
</file>